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338" r:id="rId5"/>
    <p:sldId id="259" r:id="rId6"/>
    <p:sldId id="261" r:id="rId7"/>
    <p:sldId id="262" r:id="rId8"/>
    <p:sldId id="263" r:id="rId9"/>
    <p:sldId id="264" r:id="rId10"/>
    <p:sldId id="265" r:id="rId11"/>
    <p:sldId id="266" r:id="rId12"/>
    <p:sldId id="267" r:id="rId13"/>
    <p:sldId id="272" r:id="rId14"/>
    <p:sldId id="268" r:id="rId15"/>
    <p:sldId id="269" r:id="rId16"/>
    <p:sldId id="270" r:id="rId17"/>
    <p:sldId id="337" r:id="rId18"/>
    <p:sldId id="271" r:id="rId19"/>
  </p:sldIdLst>
  <p:sldSz cx="18288000" cy="10287000"/>
  <p:notesSz cx="6858000" cy="9144000"/>
  <p:embeddedFontLst>
    <p:embeddedFont>
      <p:font typeface="Aileron Heavy Bold" panose="020B0604020202020204" charset="0"/>
      <p:regular r:id="rId21"/>
    </p:embeddedFont>
    <p:embeddedFont>
      <p:font typeface="Aileron Regular" panose="020B0604020202020204" charset="0"/>
      <p:regular r:id="rId22"/>
    </p:embeddedFont>
    <p:embeddedFont>
      <p:font typeface="Barlow SemiCondensed Bold Bold" panose="020B0604020202020204" charset="0"/>
      <p:regular r:id="rId23"/>
    </p:embeddedFont>
    <p:embeddedFont>
      <p:font typeface="Calibri" panose="020F0502020204030204" pitchFamily="34" charset="0"/>
      <p:regular r:id="rId24"/>
      <p:bold r:id="rId25"/>
      <p:italic r:id="rId26"/>
      <p:boldItalic r:id="rId27"/>
    </p:embeddedFont>
    <p:embeddedFont>
      <p:font typeface="Hussar Ekologiczy" panose="020B0604020202020204" charset="0"/>
      <p:regular r:id="rId28"/>
    </p:embeddedFont>
    <p:embeddedFont>
      <p:font typeface="Mistral" panose="03090702030407020403" pitchFamily="66" charset="0"/>
      <p:regular r:id="rId29"/>
    </p:embeddedFont>
    <p:embeddedFont>
      <p:font typeface="Playlist Script" panose="020B0604020202020204" charset="0"/>
      <p:regular r:id="rId30"/>
    </p:embeddedFont>
    <p:embeddedFont>
      <p:font typeface="Raleway" pitchFamily="2" charset="0"/>
      <p:regular r:id="rId31"/>
      <p:bold r:id="rId32"/>
      <p:italic r:id="rId33"/>
      <p:boldItalic r:id="rId34"/>
    </p:embeddedFont>
    <p:embeddedFont>
      <p:font typeface="Raleway Bold" charset="0"/>
      <p:regular r:id="rId35"/>
    </p:embeddedFont>
    <p:embeddedFont>
      <p:font typeface="Raleway Heavy" panose="020B0604020202020204" charset="0"/>
      <p:regular r:id="rId36"/>
    </p:embeddedFont>
    <p:embeddedFont>
      <p:font typeface="Source Sans Pro" panose="020B0503030403020204" pitchFamily="34" charset="0"/>
      <p:regular r:id="rId37"/>
      <p:bold r:id="rId38"/>
      <p:italic r:id="rId39"/>
      <p:boldItalic r:id="rId40"/>
    </p:embeddedFont>
    <p:embeddedFont>
      <p:font typeface="Source Sans Pro Bold" panose="020B0703030403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9900"/>
    <a:srgbClr val="FFCC00"/>
    <a:srgbClr val="E6E6E6"/>
    <a:srgbClr val="FEE52A"/>
    <a:srgbClr val="F1E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1FDA6-15F0-4741-983B-30A226E3619F}" v="23" dt="2022-10-10T14:56:12.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781" autoAdjust="0"/>
  </p:normalViewPr>
  <p:slideViewPr>
    <p:cSldViewPr>
      <p:cViewPr>
        <p:scale>
          <a:sx n="32" d="100"/>
          <a:sy n="32" d="100"/>
        </p:scale>
        <p:origin x="13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6/11/relationships/changesInfo" Target="changesInfos/changesInfo1.xml"/><Relationship Id="rId20" Type="http://schemas.openxmlformats.org/officeDocument/2006/relationships/notesMaster" Target="notesMasters/notesMaster1.xml"/><Relationship Id="rId41"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endtsen" userId="f0b96531-0018-44b7-be8f-2c183a029a35" providerId="ADAL" clId="{34B1FDA6-15F0-4741-983B-30A226E3619F}"/>
    <pc:docChg chg="undo custSel addSld delSld modSld sldOrd">
      <pc:chgData name="Sarah Bendtsen" userId="f0b96531-0018-44b7-be8f-2c183a029a35" providerId="ADAL" clId="{34B1FDA6-15F0-4741-983B-30A226E3619F}" dt="2022-10-10T14:56:17.581" v="9598" actId="3626"/>
      <pc:docMkLst>
        <pc:docMk/>
      </pc:docMkLst>
      <pc:sldChg chg="del">
        <pc:chgData name="Sarah Bendtsen" userId="f0b96531-0018-44b7-be8f-2c183a029a35" providerId="ADAL" clId="{34B1FDA6-15F0-4741-983B-30A226E3619F}" dt="2022-09-30T09:33:56.754" v="3" actId="2696"/>
        <pc:sldMkLst>
          <pc:docMk/>
          <pc:sldMk cId="0" sldId="256"/>
        </pc:sldMkLst>
      </pc:sldChg>
      <pc:sldChg chg="del">
        <pc:chgData name="Sarah Bendtsen" userId="f0b96531-0018-44b7-be8f-2c183a029a35" providerId="ADAL" clId="{34B1FDA6-15F0-4741-983B-30A226E3619F}" dt="2022-09-30T09:38:35.362" v="77" actId="2696"/>
        <pc:sldMkLst>
          <pc:docMk/>
          <pc:sldMk cId="0" sldId="257"/>
        </pc:sldMkLst>
      </pc:sldChg>
      <pc:sldChg chg="del">
        <pc:chgData name="Sarah Bendtsen" userId="f0b96531-0018-44b7-be8f-2c183a029a35" providerId="ADAL" clId="{34B1FDA6-15F0-4741-983B-30A226E3619F}" dt="2022-09-30T12:12:22.254" v="1140" actId="2696"/>
        <pc:sldMkLst>
          <pc:docMk/>
          <pc:sldMk cId="0" sldId="258"/>
        </pc:sldMkLst>
      </pc:sldChg>
      <pc:sldChg chg="addSp delSp modSp mod modNotesTx">
        <pc:chgData name="Sarah Bendtsen" userId="f0b96531-0018-44b7-be8f-2c183a029a35" providerId="ADAL" clId="{34B1FDA6-15F0-4741-983B-30A226E3619F}" dt="2022-09-30T12:10:46.037" v="1136" actId="1076"/>
        <pc:sldMkLst>
          <pc:docMk/>
          <pc:sldMk cId="0" sldId="259"/>
        </pc:sldMkLst>
        <pc:spChg chg="mod">
          <ac:chgData name="Sarah Bendtsen" userId="f0b96531-0018-44b7-be8f-2c183a029a35" providerId="ADAL" clId="{34B1FDA6-15F0-4741-983B-30A226E3619F}" dt="2022-09-30T12:07:24.539" v="1007" actId="1076"/>
          <ac:spMkLst>
            <pc:docMk/>
            <pc:sldMk cId="0" sldId="259"/>
            <ac:spMk id="5" creationId="{00000000-0000-0000-0000-000000000000}"/>
          </ac:spMkLst>
        </pc:spChg>
        <pc:spChg chg="mod">
          <ac:chgData name="Sarah Bendtsen" userId="f0b96531-0018-44b7-be8f-2c183a029a35" providerId="ADAL" clId="{34B1FDA6-15F0-4741-983B-30A226E3619F}" dt="2022-09-30T12:10:40.383" v="1135" actId="1076"/>
          <ac:spMkLst>
            <pc:docMk/>
            <pc:sldMk cId="0" sldId="259"/>
            <ac:spMk id="21" creationId="{00000000-0000-0000-0000-000000000000}"/>
          </ac:spMkLst>
        </pc:spChg>
        <pc:spChg chg="topLvl">
          <ac:chgData name="Sarah Bendtsen" userId="f0b96531-0018-44b7-be8f-2c183a029a35" providerId="ADAL" clId="{34B1FDA6-15F0-4741-983B-30A226E3619F}" dt="2022-09-30T12:06:15.012" v="973" actId="478"/>
          <ac:spMkLst>
            <pc:docMk/>
            <pc:sldMk cId="0" sldId="259"/>
            <ac:spMk id="24" creationId="{00000000-0000-0000-0000-000000000000}"/>
          </ac:spMkLst>
        </pc:spChg>
        <pc:spChg chg="del mod topLvl">
          <ac:chgData name="Sarah Bendtsen" userId="f0b96531-0018-44b7-be8f-2c183a029a35" providerId="ADAL" clId="{34B1FDA6-15F0-4741-983B-30A226E3619F}" dt="2022-09-30T12:06:15.012" v="973" actId="478"/>
          <ac:spMkLst>
            <pc:docMk/>
            <pc:sldMk cId="0" sldId="259"/>
            <ac:spMk id="25" creationId="{00000000-0000-0000-0000-000000000000}"/>
          </ac:spMkLst>
        </pc:spChg>
        <pc:spChg chg="mod">
          <ac:chgData name="Sarah Bendtsen" userId="f0b96531-0018-44b7-be8f-2c183a029a35" providerId="ADAL" clId="{34B1FDA6-15F0-4741-983B-30A226E3619F}" dt="2022-09-30T12:09:53.897" v="1116" actId="20577"/>
          <ac:spMkLst>
            <pc:docMk/>
            <pc:sldMk cId="0" sldId="259"/>
            <ac:spMk id="26" creationId="{00000000-0000-0000-0000-000000000000}"/>
          </ac:spMkLst>
        </pc:spChg>
        <pc:spChg chg="add mod">
          <ac:chgData name="Sarah Bendtsen" userId="f0b96531-0018-44b7-be8f-2c183a029a35" providerId="ADAL" clId="{34B1FDA6-15F0-4741-983B-30A226E3619F}" dt="2022-09-30T12:08:04.873" v="1013" actId="1076"/>
          <ac:spMkLst>
            <pc:docMk/>
            <pc:sldMk cId="0" sldId="259"/>
            <ac:spMk id="34" creationId="{541738B2-6040-6994-01B8-EA09A836A7B6}"/>
          </ac:spMkLst>
        </pc:spChg>
        <pc:spChg chg="add mod">
          <ac:chgData name="Sarah Bendtsen" userId="f0b96531-0018-44b7-be8f-2c183a029a35" providerId="ADAL" clId="{34B1FDA6-15F0-4741-983B-30A226E3619F}" dt="2022-09-30T12:10:46.037" v="1136" actId="1076"/>
          <ac:spMkLst>
            <pc:docMk/>
            <pc:sldMk cId="0" sldId="259"/>
            <ac:spMk id="35" creationId="{2E024E01-B724-9FA2-23E7-292EE9338FC4}"/>
          </ac:spMkLst>
        </pc:spChg>
        <pc:grpChg chg="mod">
          <ac:chgData name="Sarah Bendtsen" userId="f0b96531-0018-44b7-be8f-2c183a029a35" providerId="ADAL" clId="{34B1FDA6-15F0-4741-983B-30A226E3619F}" dt="2022-09-30T12:07:06.172" v="1001" actId="1076"/>
          <ac:grpSpMkLst>
            <pc:docMk/>
            <pc:sldMk cId="0" sldId="259"/>
            <ac:grpSpMk id="2" creationId="{00000000-0000-0000-0000-000000000000}"/>
          </ac:grpSpMkLst>
        </pc:grpChg>
        <pc:grpChg chg="mod">
          <ac:chgData name="Sarah Bendtsen" userId="f0b96531-0018-44b7-be8f-2c183a029a35" providerId="ADAL" clId="{34B1FDA6-15F0-4741-983B-30A226E3619F}" dt="2022-09-30T12:10:24.383" v="1134" actId="1076"/>
          <ac:grpSpMkLst>
            <pc:docMk/>
            <pc:sldMk cId="0" sldId="259"/>
            <ac:grpSpMk id="8" creationId="{00000000-0000-0000-0000-000000000000}"/>
          </ac:grpSpMkLst>
        </pc:grpChg>
        <pc:grpChg chg="del">
          <ac:chgData name="Sarah Bendtsen" userId="f0b96531-0018-44b7-be8f-2c183a029a35" providerId="ADAL" clId="{34B1FDA6-15F0-4741-983B-30A226E3619F}" dt="2022-09-30T12:06:21.882" v="975" actId="478"/>
          <ac:grpSpMkLst>
            <pc:docMk/>
            <pc:sldMk cId="0" sldId="259"/>
            <ac:grpSpMk id="13" creationId="{00000000-0000-0000-0000-000000000000}"/>
          </ac:grpSpMkLst>
        </pc:grpChg>
        <pc:grpChg chg="del">
          <ac:chgData name="Sarah Bendtsen" userId="f0b96531-0018-44b7-be8f-2c183a029a35" providerId="ADAL" clId="{34B1FDA6-15F0-4741-983B-30A226E3619F}" dt="2022-09-30T12:06:59.473" v="1000" actId="478"/>
          <ac:grpSpMkLst>
            <pc:docMk/>
            <pc:sldMk cId="0" sldId="259"/>
            <ac:grpSpMk id="15" creationId="{00000000-0000-0000-0000-000000000000}"/>
          </ac:grpSpMkLst>
        </pc:grpChg>
        <pc:grpChg chg="del">
          <ac:chgData name="Sarah Bendtsen" userId="f0b96531-0018-44b7-be8f-2c183a029a35" providerId="ADAL" clId="{34B1FDA6-15F0-4741-983B-30A226E3619F}" dt="2022-09-30T12:06:15.012" v="973" actId="478"/>
          <ac:grpSpMkLst>
            <pc:docMk/>
            <pc:sldMk cId="0" sldId="259"/>
            <ac:grpSpMk id="23" creationId="{00000000-0000-0000-0000-000000000000}"/>
          </ac:grpSpMkLst>
        </pc:grpChg>
        <pc:grpChg chg="del">
          <ac:chgData name="Sarah Bendtsen" userId="f0b96531-0018-44b7-be8f-2c183a029a35" providerId="ADAL" clId="{34B1FDA6-15F0-4741-983B-30A226E3619F}" dt="2022-09-30T12:06:12.856" v="972" actId="478"/>
          <ac:grpSpMkLst>
            <pc:docMk/>
            <pc:sldMk cId="0" sldId="259"/>
            <ac:grpSpMk id="27" creationId="{00000000-0000-0000-0000-000000000000}"/>
          </ac:grpSpMkLst>
        </pc:grpChg>
        <pc:grpChg chg="del">
          <ac:chgData name="Sarah Bendtsen" userId="f0b96531-0018-44b7-be8f-2c183a029a35" providerId="ADAL" clId="{34B1FDA6-15F0-4741-983B-30A226E3619F}" dt="2022-09-30T12:07:35.491" v="1010" actId="478"/>
          <ac:grpSpMkLst>
            <pc:docMk/>
            <pc:sldMk cId="0" sldId="259"/>
            <ac:grpSpMk id="29" creationId="{00000000-0000-0000-0000-000000000000}"/>
          </ac:grpSpMkLst>
        </pc:grpChg>
        <pc:picChg chg="mod">
          <ac:chgData name="Sarah Bendtsen" userId="f0b96531-0018-44b7-be8f-2c183a029a35" providerId="ADAL" clId="{34B1FDA6-15F0-4741-983B-30A226E3619F}" dt="2022-09-30T12:07:27.612" v="1008" actId="1076"/>
          <ac:picMkLst>
            <pc:docMk/>
            <pc:sldMk cId="0" sldId="259"/>
            <ac:picMk id="12" creationId="{00000000-0000-0000-0000-000000000000}"/>
          </ac:picMkLst>
        </pc:picChg>
        <pc:picChg chg="del">
          <ac:chgData name="Sarah Bendtsen" userId="f0b96531-0018-44b7-be8f-2c183a029a35" providerId="ADAL" clId="{34B1FDA6-15F0-4741-983B-30A226E3619F}" dt="2022-09-30T09:43:38.028" v="182" actId="478"/>
          <ac:picMkLst>
            <pc:docMk/>
            <pc:sldMk cId="0" sldId="259"/>
            <ac:picMk id="22" creationId="{00000000-0000-0000-0000-000000000000}"/>
          </ac:picMkLst>
        </pc:picChg>
        <pc:picChg chg="add mod">
          <ac:chgData name="Sarah Bendtsen" userId="f0b96531-0018-44b7-be8f-2c183a029a35" providerId="ADAL" clId="{34B1FDA6-15F0-4741-983B-30A226E3619F}" dt="2022-09-30T09:43:53.404" v="187" actId="1076"/>
          <ac:picMkLst>
            <pc:docMk/>
            <pc:sldMk cId="0" sldId="259"/>
            <ac:picMk id="31" creationId="{74DC6F94-E29D-9A8C-04EA-CDF6F373E791}"/>
          </ac:picMkLst>
        </pc:picChg>
        <pc:picChg chg="add mod">
          <ac:chgData name="Sarah Bendtsen" userId="f0b96531-0018-44b7-be8f-2c183a029a35" providerId="ADAL" clId="{34B1FDA6-15F0-4741-983B-30A226E3619F}" dt="2022-09-30T09:43:47.013" v="186" actId="1076"/>
          <ac:picMkLst>
            <pc:docMk/>
            <pc:sldMk cId="0" sldId="259"/>
            <ac:picMk id="32" creationId="{3E596CA0-6355-E15C-5749-D82DF302EABD}"/>
          </ac:picMkLst>
        </pc:picChg>
        <pc:picChg chg="add del mod">
          <ac:chgData name="Sarah Bendtsen" userId="f0b96531-0018-44b7-be8f-2c183a029a35" providerId="ADAL" clId="{34B1FDA6-15F0-4741-983B-30A226E3619F}" dt="2022-09-30T12:06:25.396" v="977"/>
          <ac:picMkLst>
            <pc:docMk/>
            <pc:sldMk cId="0" sldId="259"/>
            <ac:picMk id="33" creationId="{98F908DA-28A1-7681-0FEA-C59214C28471}"/>
          </ac:picMkLst>
        </pc:picChg>
      </pc:sldChg>
      <pc:sldChg chg="del">
        <pc:chgData name="Sarah Bendtsen" userId="f0b96531-0018-44b7-be8f-2c183a029a35" providerId="ADAL" clId="{34B1FDA6-15F0-4741-983B-30A226E3619F}" dt="2022-09-30T12:11:52.824" v="1138" actId="2696"/>
        <pc:sldMkLst>
          <pc:docMk/>
          <pc:sldMk cId="0" sldId="260"/>
        </pc:sldMkLst>
      </pc:sldChg>
      <pc:sldChg chg="addSp delSp modSp mod modNotesTx">
        <pc:chgData name="Sarah Bendtsen" userId="f0b96531-0018-44b7-be8f-2c183a029a35" providerId="ADAL" clId="{34B1FDA6-15F0-4741-983B-30A226E3619F}" dt="2022-09-30T12:16:12.894" v="2156" actId="20577"/>
        <pc:sldMkLst>
          <pc:docMk/>
          <pc:sldMk cId="0" sldId="261"/>
        </pc:sldMkLst>
        <pc:spChg chg="mod">
          <ac:chgData name="Sarah Bendtsen" userId="f0b96531-0018-44b7-be8f-2c183a029a35" providerId="ADAL" clId="{34B1FDA6-15F0-4741-983B-30A226E3619F}" dt="2022-09-30T12:13:10.213" v="1189" actId="20577"/>
          <ac:spMkLst>
            <pc:docMk/>
            <pc:sldMk cId="0" sldId="261"/>
            <ac:spMk id="14" creationId="{00000000-0000-0000-0000-000000000000}"/>
          </ac:spMkLst>
        </pc:spChg>
        <pc:spChg chg="add del mod">
          <ac:chgData name="Sarah Bendtsen" userId="f0b96531-0018-44b7-be8f-2c183a029a35" providerId="ADAL" clId="{34B1FDA6-15F0-4741-983B-30A226E3619F}" dt="2022-09-30T12:13:28.016" v="1191"/>
          <ac:spMkLst>
            <pc:docMk/>
            <pc:sldMk cId="0" sldId="261"/>
            <ac:spMk id="15" creationId="{7A317603-19A8-9FD6-D953-3B06362D26D8}"/>
          </ac:spMkLst>
        </pc:spChg>
      </pc:sldChg>
      <pc:sldChg chg="modNotesTx">
        <pc:chgData name="Sarah Bendtsen" userId="f0b96531-0018-44b7-be8f-2c183a029a35" providerId="ADAL" clId="{34B1FDA6-15F0-4741-983B-30A226E3619F}" dt="2022-09-30T12:19:41.899" v="2668" actId="20577"/>
        <pc:sldMkLst>
          <pc:docMk/>
          <pc:sldMk cId="0" sldId="262"/>
        </pc:sldMkLst>
      </pc:sldChg>
      <pc:sldChg chg="modSp mod modNotesTx">
        <pc:chgData name="Sarah Bendtsen" userId="f0b96531-0018-44b7-be8f-2c183a029a35" providerId="ADAL" clId="{34B1FDA6-15F0-4741-983B-30A226E3619F}" dt="2022-09-30T12:44:00.518" v="4579" actId="20577"/>
        <pc:sldMkLst>
          <pc:docMk/>
          <pc:sldMk cId="0" sldId="263"/>
        </pc:sldMkLst>
        <pc:spChg chg="mod">
          <ac:chgData name="Sarah Bendtsen" userId="f0b96531-0018-44b7-be8f-2c183a029a35" providerId="ADAL" clId="{34B1FDA6-15F0-4741-983B-30A226E3619F}" dt="2022-09-30T12:20:19.765" v="2737" actId="2711"/>
          <ac:spMkLst>
            <pc:docMk/>
            <pc:sldMk cId="0" sldId="263"/>
            <ac:spMk id="11" creationId="{00000000-0000-0000-0000-000000000000}"/>
          </ac:spMkLst>
        </pc:spChg>
        <pc:grpChg chg="mod">
          <ac:chgData name="Sarah Bendtsen" userId="f0b96531-0018-44b7-be8f-2c183a029a35" providerId="ADAL" clId="{34B1FDA6-15F0-4741-983B-30A226E3619F}" dt="2022-09-30T12:20:11.658" v="2736" actId="1076"/>
          <ac:grpSpMkLst>
            <pc:docMk/>
            <pc:sldMk cId="0" sldId="263"/>
            <ac:grpSpMk id="2" creationId="{00000000-0000-0000-0000-000000000000}"/>
          </ac:grpSpMkLst>
        </pc:grpChg>
      </pc:sldChg>
      <pc:sldChg chg="modNotesTx">
        <pc:chgData name="Sarah Bendtsen" userId="f0b96531-0018-44b7-be8f-2c183a029a35" providerId="ADAL" clId="{34B1FDA6-15F0-4741-983B-30A226E3619F}" dt="2022-09-30T12:44:44.380" v="4661" actId="20577"/>
        <pc:sldMkLst>
          <pc:docMk/>
          <pc:sldMk cId="0" sldId="264"/>
        </pc:sldMkLst>
      </pc:sldChg>
      <pc:sldChg chg="modNotesTx">
        <pc:chgData name="Sarah Bendtsen" userId="f0b96531-0018-44b7-be8f-2c183a029a35" providerId="ADAL" clId="{34B1FDA6-15F0-4741-983B-30A226E3619F}" dt="2022-09-30T12:44:54.075" v="4708" actId="20577"/>
        <pc:sldMkLst>
          <pc:docMk/>
          <pc:sldMk cId="0" sldId="265"/>
        </pc:sldMkLst>
      </pc:sldChg>
      <pc:sldChg chg="modNotesTx">
        <pc:chgData name="Sarah Bendtsen" userId="f0b96531-0018-44b7-be8f-2c183a029a35" providerId="ADAL" clId="{34B1FDA6-15F0-4741-983B-30A226E3619F}" dt="2022-09-30T12:45:11.407" v="4801" actId="20577"/>
        <pc:sldMkLst>
          <pc:docMk/>
          <pc:sldMk cId="0" sldId="266"/>
        </pc:sldMkLst>
      </pc:sldChg>
      <pc:sldChg chg="modSp mod modNotesTx">
        <pc:chgData name="Sarah Bendtsen" userId="f0b96531-0018-44b7-be8f-2c183a029a35" providerId="ADAL" clId="{34B1FDA6-15F0-4741-983B-30A226E3619F}" dt="2022-10-10T14:36:53.486" v="9045" actId="20577"/>
        <pc:sldMkLst>
          <pc:docMk/>
          <pc:sldMk cId="0" sldId="267"/>
        </pc:sldMkLst>
        <pc:spChg chg="mod">
          <ac:chgData name="Sarah Bendtsen" userId="f0b96531-0018-44b7-be8f-2c183a029a35" providerId="ADAL" clId="{34B1FDA6-15F0-4741-983B-30A226E3619F}" dt="2022-09-30T12:45:36.046" v="4868" actId="20577"/>
          <ac:spMkLst>
            <pc:docMk/>
            <pc:sldMk cId="0" sldId="267"/>
            <ac:spMk id="10" creationId="{00000000-0000-0000-0000-000000000000}"/>
          </ac:spMkLst>
        </pc:spChg>
        <pc:spChg chg="mod">
          <ac:chgData name="Sarah Bendtsen" userId="f0b96531-0018-44b7-be8f-2c183a029a35" providerId="ADAL" clId="{34B1FDA6-15F0-4741-983B-30A226E3619F}" dt="2022-10-10T14:34:40.393" v="8841" actId="14100"/>
          <ac:spMkLst>
            <pc:docMk/>
            <pc:sldMk cId="0" sldId="267"/>
            <ac:spMk id="16" creationId="{00000000-0000-0000-0000-000000000000}"/>
          </ac:spMkLst>
        </pc:spChg>
        <pc:spChg chg="mod">
          <ac:chgData name="Sarah Bendtsen" userId="f0b96531-0018-44b7-be8f-2c183a029a35" providerId="ADAL" clId="{34B1FDA6-15F0-4741-983B-30A226E3619F}" dt="2022-10-10T14:33:53.604" v="8737" actId="1076"/>
          <ac:spMkLst>
            <pc:docMk/>
            <pc:sldMk cId="0" sldId="267"/>
            <ac:spMk id="17" creationId="{00000000-0000-0000-0000-000000000000}"/>
          </ac:spMkLst>
        </pc:spChg>
        <pc:grpChg chg="mod">
          <ac:chgData name="Sarah Bendtsen" userId="f0b96531-0018-44b7-be8f-2c183a029a35" providerId="ADAL" clId="{34B1FDA6-15F0-4741-983B-30A226E3619F}" dt="2022-10-10T14:33:41.492" v="8724" actId="1076"/>
          <ac:grpSpMkLst>
            <pc:docMk/>
            <pc:sldMk cId="0" sldId="267"/>
            <ac:grpSpMk id="2" creationId="{00000000-0000-0000-0000-000000000000}"/>
          </ac:grpSpMkLst>
        </pc:grpChg>
      </pc:sldChg>
      <pc:sldChg chg="modSp mod modNotesTx">
        <pc:chgData name="Sarah Bendtsen" userId="f0b96531-0018-44b7-be8f-2c183a029a35" providerId="ADAL" clId="{34B1FDA6-15F0-4741-983B-30A226E3619F}" dt="2022-10-10T14:40:41.069" v="9191" actId="20577"/>
        <pc:sldMkLst>
          <pc:docMk/>
          <pc:sldMk cId="0" sldId="268"/>
        </pc:sldMkLst>
        <pc:spChg chg="mod">
          <ac:chgData name="Sarah Bendtsen" userId="f0b96531-0018-44b7-be8f-2c183a029a35" providerId="ADAL" clId="{34B1FDA6-15F0-4741-983B-30A226E3619F}" dt="2022-10-10T14:40:41.069" v="9191" actId="20577"/>
          <ac:spMkLst>
            <pc:docMk/>
            <pc:sldMk cId="0" sldId="268"/>
            <ac:spMk id="17" creationId="{00000000-0000-0000-0000-000000000000}"/>
          </ac:spMkLst>
        </pc:spChg>
      </pc:sldChg>
      <pc:sldChg chg="modSp mod ord modNotesTx">
        <pc:chgData name="Sarah Bendtsen" userId="f0b96531-0018-44b7-be8f-2c183a029a35" providerId="ADAL" clId="{34B1FDA6-15F0-4741-983B-30A226E3619F}" dt="2022-10-10T14:45:58.426" v="9467" actId="20577"/>
        <pc:sldMkLst>
          <pc:docMk/>
          <pc:sldMk cId="0" sldId="269"/>
        </pc:sldMkLst>
        <pc:spChg chg="mod">
          <ac:chgData name="Sarah Bendtsen" userId="f0b96531-0018-44b7-be8f-2c183a029a35" providerId="ADAL" clId="{34B1FDA6-15F0-4741-983B-30A226E3619F}" dt="2022-10-10T14:45:58.426" v="9467" actId="20577"/>
          <ac:spMkLst>
            <pc:docMk/>
            <pc:sldMk cId="0" sldId="269"/>
            <ac:spMk id="12" creationId="{00000000-0000-0000-0000-000000000000}"/>
          </ac:spMkLst>
        </pc:spChg>
        <pc:spChg chg="mod">
          <ac:chgData name="Sarah Bendtsen" userId="f0b96531-0018-44b7-be8f-2c183a029a35" providerId="ADAL" clId="{34B1FDA6-15F0-4741-983B-30A226E3619F}" dt="2022-10-10T14:44:10.802" v="9398" actId="20577"/>
          <ac:spMkLst>
            <pc:docMk/>
            <pc:sldMk cId="0" sldId="269"/>
            <ac:spMk id="13" creationId="{00000000-0000-0000-0000-000000000000}"/>
          </ac:spMkLst>
        </pc:spChg>
        <pc:spChg chg="mod">
          <ac:chgData name="Sarah Bendtsen" userId="f0b96531-0018-44b7-be8f-2c183a029a35" providerId="ADAL" clId="{34B1FDA6-15F0-4741-983B-30A226E3619F}" dt="2022-10-10T14:42:05.377" v="9354" actId="20577"/>
          <ac:spMkLst>
            <pc:docMk/>
            <pc:sldMk cId="0" sldId="269"/>
            <ac:spMk id="17" creationId="{00000000-0000-0000-0000-000000000000}"/>
          </ac:spMkLst>
        </pc:spChg>
        <pc:spChg chg="mod">
          <ac:chgData name="Sarah Bendtsen" userId="f0b96531-0018-44b7-be8f-2c183a029a35" providerId="ADAL" clId="{34B1FDA6-15F0-4741-983B-30A226E3619F}" dt="2022-10-10T14:41:56.182" v="9353" actId="20577"/>
          <ac:spMkLst>
            <pc:docMk/>
            <pc:sldMk cId="0" sldId="269"/>
            <ac:spMk id="18" creationId="{00000000-0000-0000-0000-000000000000}"/>
          </ac:spMkLst>
        </pc:spChg>
        <pc:spChg chg="mod">
          <ac:chgData name="Sarah Bendtsen" userId="f0b96531-0018-44b7-be8f-2c183a029a35" providerId="ADAL" clId="{34B1FDA6-15F0-4741-983B-30A226E3619F}" dt="2022-10-10T14:43:16.090" v="9391" actId="20577"/>
          <ac:spMkLst>
            <pc:docMk/>
            <pc:sldMk cId="0" sldId="269"/>
            <ac:spMk id="30" creationId="{2BFBBDCD-D2F1-446E-A7E7-AB58561F274A}"/>
          </ac:spMkLst>
        </pc:spChg>
      </pc:sldChg>
      <pc:sldChg chg="addSp delSp modSp mod ord modNotesTx">
        <pc:chgData name="Sarah Bendtsen" userId="f0b96531-0018-44b7-be8f-2c183a029a35" providerId="ADAL" clId="{34B1FDA6-15F0-4741-983B-30A226E3619F}" dt="2022-10-03T14:38:24.353" v="8247" actId="20577"/>
        <pc:sldMkLst>
          <pc:docMk/>
          <pc:sldMk cId="0" sldId="270"/>
        </pc:sldMkLst>
        <pc:spChg chg="add del">
          <ac:chgData name="Sarah Bendtsen" userId="f0b96531-0018-44b7-be8f-2c183a029a35" providerId="ADAL" clId="{34B1FDA6-15F0-4741-983B-30A226E3619F}" dt="2022-10-03T14:35:18.944" v="7520" actId="478"/>
          <ac:spMkLst>
            <pc:docMk/>
            <pc:sldMk cId="0" sldId="270"/>
            <ac:spMk id="8" creationId="{00000000-0000-0000-0000-000000000000}"/>
          </ac:spMkLst>
        </pc:spChg>
        <pc:spChg chg="mod">
          <ac:chgData name="Sarah Bendtsen" userId="f0b96531-0018-44b7-be8f-2c183a029a35" providerId="ADAL" clId="{34B1FDA6-15F0-4741-983B-30A226E3619F}" dt="2022-10-03T14:38:07.341" v="8245" actId="20577"/>
          <ac:spMkLst>
            <pc:docMk/>
            <pc:sldMk cId="0" sldId="270"/>
            <ac:spMk id="19" creationId="{00000000-0000-0000-0000-000000000000}"/>
          </ac:spMkLst>
        </pc:spChg>
        <pc:spChg chg="mod topLvl">
          <ac:chgData name="Sarah Bendtsen" userId="f0b96531-0018-44b7-be8f-2c183a029a35" providerId="ADAL" clId="{34B1FDA6-15F0-4741-983B-30A226E3619F}" dt="2022-10-03T14:35:18.098" v="7518" actId="478"/>
          <ac:spMkLst>
            <pc:docMk/>
            <pc:sldMk cId="0" sldId="270"/>
            <ac:spMk id="21" creationId="{00000000-0000-0000-0000-000000000000}"/>
          </ac:spMkLst>
        </pc:spChg>
        <pc:spChg chg="add del mod topLvl">
          <ac:chgData name="Sarah Bendtsen" userId="f0b96531-0018-44b7-be8f-2c183a029a35" providerId="ADAL" clId="{34B1FDA6-15F0-4741-983B-30A226E3619F}" dt="2022-10-03T14:38:03.877" v="8242" actId="20577"/>
          <ac:spMkLst>
            <pc:docMk/>
            <pc:sldMk cId="0" sldId="270"/>
            <ac:spMk id="22" creationId="{00000000-0000-0000-0000-000000000000}"/>
          </ac:spMkLst>
        </pc:spChg>
        <pc:spChg chg="mod">
          <ac:chgData name="Sarah Bendtsen" userId="f0b96531-0018-44b7-be8f-2c183a029a35" providerId="ADAL" clId="{34B1FDA6-15F0-4741-983B-30A226E3619F}" dt="2022-10-03T14:38:11.236" v="8246" actId="20577"/>
          <ac:spMkLst>
            <pc:docMk/>
            <pc:sldMk cId="0" sldId="270"/>
            <ac:spMk id="25" creationId="{00000000-0000-0000-0000-000000000000}"/>
          </ac:spMkLst>
        </pc:spChg>
        <pc:spChg chg="mod">
          <ac:chgData name="Sarah Bendtsen" userId="f0b96531-0018-44b7-be8f-2c183a029a35" providerId="ADAL" clId="{34B1FDA6-15F0-4741-983B-30A226E3619F}" dt="2022-10-03T14:37:56.021" v="8228" actId="1076"/>
          <ac:spMkLst>
            <pc:docMk/>
            <pc:sldMk cId="0" sldId="270"/>
            <ac:spMk id="30" creationId="{00000000-0000-0000-0000-000000000000}"/>
          </ac:spMkLst>
        </pc:spChg>
        <pc:grpChg chg="add del">
          <ac:chgData name="Sarah Bendtsen" userId="f0b96531-0018-44b7-be8f-2c183a029a35" providerId="ADAL" clId="{34B1FDA6-15F0-4741-983B-30A226E3619F}" dt="2022-10-03T14:35:18.554" v="7519" actId="478"/>
          <ac:grpSpMkLst>
            <pc:docMk/>
            <pc:sldMk cId="0" sldId="270"/>
            <ac:grpSpMk id="17" creationId="{00000000-0000-0000-0000-000000000000}"/>
          </ac:grpSpMkLst>
        </pc:grpChg>
        <pc:grpChg chg="add del">
          <ac:chgData name="Sarah Bendtsen" userId="f0b96531-0018-44b7-be8f-2c183a029a35" providerId="ADAL" clId="{34B1FDA6-15F0-4741-983B-30A226E3619F}" dt="2022-10-03T14:35:18.098" v="7518" actId="478"/>
          <ac:grpSpMkLst>
            <pc:docMk/>
            <pc:sldMk cId="0" sldId="270"/>
            <ac:grpSpMk id="20" creationId="{00000000-0000-0000-0000-000000000000}"/>
          </ac:grpSpMkLst>
        </pc:grpChg>
        <pc:grpChg chg="add del">
          <ac:chgData name="Sarah Bendtsen" userId="f0b96531-0018-44b7-be8f-2c183a029a35" providerId="ADAL" clId="{34B1FDA6-15F0-4741-983B-30A226E3619F}" dt="2022-10-03T14:35:17.725" v="7517" actId="478"/>
          <ac:grpSpMkLst>
            <pc:docMk/>
            <pc:sldMk cId="0" sldId="270"/>
            <ac:grpSpMk id="23" creationId="{00000000-0000-0000-0000-000000000000}"/>
          </ac:grpSpMkLst>
        </pc:grpChg>
      </pc:sldChg>
      <pc:sldChg chg="addSp delSp modSp mod">
        <pc:chgData name="Sarah Bendtsen" userId="f0b96531-0018-44b7-be8f-2c183a029a35" providerId="ADAL" clId="{34B1FDA6-15F0-4741-983B-30A226E3619F}" dt="2022-10-10T14:56:17.581" v="9598" actId="3626"/>
        <pc:sldMkLst>
          <pc:docMk/>
          <pc:sldMk cId="0" sldId="271"/>
        </pc:sldMkLst>
        <pc:spChg chg="mod">
          <ac:chgData name="Sarah Bendtsen" userId="f0b96531-0018-44b7-be8f-2c183a029a35" providerId="ADAL" clId="{34B1FDA6-15F0-4741-983B-30A226E3619F}" dt="2022-10-03T15:29:07.852" v="8581" actId="20577"/>
          <ac:spMkLst>
            <pc:docMk/>
            <pc:sldMk cId="0" sldId="271"/>
            <ac:spMk id="17" creationId="{00000000-0000-0000-0000-000000000000}"/>
          </ac:spMkLst>
        </pc:spChg>
        <pc:spChg chg="mod">
          <ac:chgData name="Sarah Bendtsen" userId="f0b96531-0018-44b7-be8f-2c183a029a35" providerId="ADAL" clId="{34B1FDA6-15F0-4741-983B-30A226E3619F}" dt="2022-10-10T14:52:36.188" v="9469" actId="20577"/>
          <ac:spMkLst>
            <pc:docMk/>
            <pc:sldMk cId="0" sldId="271"/>
            <ac:spMk id="18" creationId="{00000000-0000-0000-0000-000000000000}"/>
          </ac:spMkLst>
        </pc:spChg>
        <pc:spChg chg="del topLvl">
          <ac:chgData name="Sarah Bendtsen" userId="f0b96531-0018-44b7-be8f-2c183a029a35" providerId="ADAL" clId="{34B1FDA6-15F0-4741-983B-30A226E3619F}" dt="2022-10-03T15:28:53.893" v="8542" actId="478"/>
          <ac:spMkLst>
            <pc:docMk/>
            <pc:sldMk cId="0" sldId="271"/>
            <ac:spMk id="20" creationId="{00000000-0000-0000-0000-000000000000}"/>
          </ac:spMkLst>
        </pc:spChg>
        <pc:spChg chg="del topLvl">
          <ac:chgData name="Sarah Bendtsen" userId="f0b96531-0018-44b7-be8f-2c183a029a35" providerId="ADAL" clId="{34B1FDA6-15F0-4741-983B-30A226E3619F}" dt="2022-10-03T15:28:50.310" v="8541" actId="478"/>
          <ac:spMkLst>
            <pc:docMk/>
            <pc:sldMk cId="0" sldId="271"/>
            <ac:spMk id="21" creationId="{00000000-0000-0000-0000-000000000000}"/>
          </ac:spMkLst>
        </pc:spChg>
        <pc:spChg chg="mod">
          <ac:chgData name="Sarah Bendtsen" userId="f0b96531-0018-44b7-be8f-2c183a029a35" providerId="ADAL" clId="{34B1FDA6-15F0-4741-983B-30A226E3619F}" dt="2022-10-03T15:30:23.506" v="8720" actId="14100"/>
          <ac:spMkLst>
            <pc:docMk/>
            <pc:sldMk cId="0" sldId="271"/>
            <ac:spMk id="23" creationId="{8A1D75AD-8895-C0C5-BA6A-2A7731A457F3}"/>
          </ac:spMkLst>
        </pc:spChg>
        <pc:spChg chg="mod">
          <ac:chgData name="Sarah Bendtsen" userId="f0b96531-0018-44b7-be8f-2c183a029a35" providerId="ADAL" clId="{34B1FDA6-15F0-4741-983B-30A226E3619F}" dt="2022-10-10T14:56:17.581" v="9598" actId="3626"/>
          <ac:spMkLst>
            <pc:docMk/>
            <pc:sldMk cId="0" sldId="271"/>
            <ac:spMk id="24" creationId="{33C9EDF4-414C-02A5-1849-D482533EB13D}"/>
          </ac:spMkLst>
        </pc:spChg>
        <pc:grpChg chg="del">
          <ac:chgData name="Sarah Bendtsen" userId="f0b96531-0018-44b7-be8f-2c183a029a35" providerId="ADAL" clId="{34B1FDA6-15F0-4741-983B-30A226E3619F}" dt="2022-10-03T15:28:50.310" v="8541" actId="478"/>
          <ac:grpSpMkLst>
            <pc:docMk/>
            <pc:sldMk cId="0" sldId="271"/>
            <ac:grpSpMk id="19" creationId="{00000000-0000-0000-0000-000000000000}"/>
          </ac:grpSpMkLst>
        </pc:grpChg>
        <pc:grpChg chg="add mod">
          <ac:chgData name="Sarah Bendtsen" userId="f0b96531-0018-44b7-be8f-2c183a029a35" providerId="ADAL" clId="{34B1FDA6-15F0-4741-983B-30A226E3619F}" dt="2022-10-10T14:56:02.001" v="9586" actId="14100"/>
          <ac:grpSpMkLst>
            <pc:docMk/>
            <pc:sldMk cId="0" sldId="271"/>
            <ac:grpSpMk id="22" creationId="{E934B45E-8333-3BED-751B-DA865AC40171}"/>
          </ac:grpSpMkLst>
        </pc:grpChg>
      </pc:sldChg>
      <pc:sldChg chg="modSp mod modNotesTx">
        <pc:chgData name="Sarah Bendtsen" userId="f0b96531-0018-44b7-be8f-2c183a029a35" providerId="ADAL" clId="{34B1FDA6-15F0-4741-983B-30A226E3619F}" dt="2022-10-10T14:38:50.057" v="9174" actId="20577"/>
        <pc:sldMkLst>
          <pc:docMk/>
          <pc:sldMk cId="4257701025" sldId="272"/>
        </pc:sldMkLst>
        <pc:picChg chg="mod">
          <ac:chgData name="Sarah Bendtsen" userId="f0b96531-0018-44b7-be8f-2c183a029a35" providerId="ADAL" clId="{34B1FDA6-15F0-4741-983B-30A226E3619F}" dt="2022-09-30T12:46:08.099" v="4956" actId="2085"/>
          <ac:picMkLst>
            <pc:docMk/>
            <pc:sldMk cId="4257701025" sldId="272"/>
            <ac:picMk id="22" creationId="{7B55C03F-9B0E-44AE-9278-AD1D67FF6D0F}"/>
          </ac:picMkLst>
        </pc:picChg>
      </pc:sldChg>
      <pc:sldChg chg="del">
        <pc:chgData name="Sarah Bendtsen" userId="f0b96531-0018-44b7-be8f-2c183a029a35" providerId="ADAL" clId="{34B1FDA6-15F0-4741-983B-30A226E3619F}" dt="2022-09-30T12:12:04.833" v="1139" actId="2696"/>
        <pc:sldMkLst>
          <pc:docMk/>
          <pc:sldMk cId="1196779158" sldId="332"/>
        </pc:sldMkLst>
      </pc:sldChg>
      <pc:sldChg chg="del">
        <pc:chgData name="Sarah Bendtsen" userId="f0b96531-0018-44b7-be8f-2c183a029a35" providerId="ADAL" clId="{34B1FDA6-15F0-4741-983B-30A226E3619F}" dt="2022-09-30T12:51:41.392" v="6844" actId="2696"/>
        <pc:sldMkLst>
          <pc:docMk/>
          <pc:sldMk cId="1300838231" sldId="333"/>
        </pc:sldMkLst>
      </pc:sldChg>
      <pc:sldChg chg="del">
        <pc:chgData name="Sarah Bendtsen" userId="f0b96531-0018-44b7-be8f-2c183a029a35" providerId="ADAL" clId="{34B1FDA6-15F0-4741-983B-30A226E3619F}" dt="2022-09-30T12:51:44.370" v="6845" actId="2696"/>
        <pc:sldMkLst>
          <pc:docMk/>
          <pc:sldMk cId="1845209413" sldId="334"/>
        </pc:sldMkLst>
      </pc:sldChg>
      <pc:sldChg chg="del">
        <pc:chgData name="Sarah Bendtsen" userId="f0b96531-0018-44b7-be8f-2c183a029a35" providerId="ADAL" clId="{34B1FDA6-15F0-4741-983B-30A226E3619F}" dt="2022-09-30T12:51:46.794" v="6846" actId="2696"/>
        <pc:sldMkLst>
          <pc:docMk/>
          <pc:sldMk cId="2543246185" sldId="335"/>
        </pc:sldMkLst>
      </pc:sldChg>
      <pc:sldChg chg="del">
        <pc:chgData name="Sarah Bendtsen" userId="f0b96531-0018-44b7-be8f-2c183a029a35" providerId="ADAL" clId="{34B1FDA6-15F0-4741-983B-30A226E3619F}" dt="2022-09-30T12:51:49.540" v="6847" actId="2696"/>
        <pc:sldMkLst>
          <pc:docMk/>
          <pc:sldMk cId="189765653" sldId="336"/>
        </pc:sldMkLst>
      </pc:sldChg>
      <pc:sldChg chg="addSp delSp modSp mod">
        <pc:chgData name="Sarah Bendtsen" userId="f0b96531-0018-44b7-be8f-2c183a029a35" providerId="ADAL" clId="{34B1FDA6-15F0-4741-983B-30A226E3619F}" dt="2022-10-03T15:28:12.900" v="8540" actId="255"/>
        <pc:sldMkLst>
          <pc:docMk/>
          <pc:sldMk cId="3290515065" sldId="337"/>
        </pc:sldMkLst>
        <pc:spChg chg="add mod">
          <ac:chgData name="Sarah Bendtsen" userId="f0b96531-0018-44b7-be8f-2c183a029a35" providerId="ADAL" clId="{34B1FDA6-15F0-4741-983B-30A226E3619F}" dt="2022-10-03T15:28:12.900" v="8540" actId="255"/>
          <ac:spMkLst>
            <pc:docMk/>
            <pc:sldMk cId="3290515065" sldId="337"/>
            <ac:spMk id="4" creationId="{2DD7E9F1-BEBA-DF52-310C-960769E74720}"/>
          </ac:spMkLst>
        </pc:spChg>
        <pc:spChg chg="mod">
          <ac:chgData name="Sarah Bendtsen" userId="f0b96531-0018-44b7-be8f-2c183a029a35" providerId="ADAL" clId="{34B1FDA6-15F0-4741-983B-30A226E3619F}" dt="2022-10-03T15:24:19.705" v="8301" actId="20577"/>
          <ac:spMkLst>
            <pc:docMk/>
            <pc:sldMk cId="3290515065" sldId="337"/>
            <ac:spMk id="7" creationId="{F1C60808-E2A7-474A-87C8-EB7D3B6B8B54}"/>
          </ac:spMkLst>
        </pc:spChg>
        <pc:spChg chg="add del mod">
          <ac:chgData name="Sarah Bendtsen" userId="f0b96531-0018-44b7-be8f-2c183a029a35" providerId="ADAL" clId="{34B1FDA6-15F0-4741-983B-30A226E3619F}" dt="2022-10-03T15:27:27.327" v="8444" actId="478"/>
          <ac:spMkLst>
            <pc:docMk/>
            <pc:sldMk cId="3290515065" sldId="337"/>
            <ac:spMk id="11" creationId="{F068B4BE-71B2-739B-4057-E9CF9BDFD9D5}"/>
          </ac:spMkLst>
        </pc:spChg>
        <pc:picChg chg="del mod">
          <ac:chgData name="Sarah Bendtsen" userId="f0b96531-0018-44b7-be8f-2c183a029a35" providerId="ADAL" clId="{34B1FDA6-15F0-4741-983B-30A226E3619F}" dt="2022-10-03T15:26:22.263" v="8393" actId="478"/>
          <ac:picMkLst>
            <pc:docMk/>
            <pc:sldMk cId="3290515065" sldId="337"/>
            <ac:picMk id="3" creationId="{B1FC57FA-5DF2-47E8-B5AC-594236123091}"/>
          </ac:picMkLst>
        </pc:picChg>
        <pc:picChg chg="mod">
          <ac:chgData name="Sarah Bendtsen" userId="f0b96531-0018-44b7-be8f-2c183a029a35" providerId="ADAL" clId="{34B1FDA6-15F0-4741-983B-30A226E3619F}" dt="2022-10-03T15:24:04.786" v="8281" actId="1076"/>
          <ac:picMkLst>
            <pc:docMk/>
            <pc:sldMk cId="3290515065" sldId="337"/>
            <ac:picMk id="6" creationId="{B9ABEABC-4FFC-440D-A825-6F93310F1F0C}"/>
          </ac:picMkLst>
        </pc:picChg>
        <pc:picChg chg="del mod">
          <ac:chgData name="Sarah Bendtsen" userId="f0b96531-0018-44b7-be8f-2c183a029a35" providerId="ADAL" clId="{34B1FDA6-15F0-4741-983B-30A226E3619F}" dt="2022-10-03T15:26:18.911" v="8392" actId="478"/>
          <ac:picMkLst>
            <pc:docMk/>
            <pc:sldMk cId="3290515065" sldId="337"/>
            <ac:picMk id="8" creationId="{C72C9E2F-3988-48E3-B56F-7C9EC6EE0AC0}"/>
          </ac:picMkLst>
        </pc:picChg>
        <pc:picChg chg="add mod">
          <ac:chgData name="Sarah Bendtsen" userId="f0b96531-0018-44b7-be8f-2c183a029a35" providerId="ADAL" clId="{34B1FDA6-15F0-4741-983B-30A226E3619F}" dt="2022-10-03T15:24:06.681" v="8282" actId="1076"/>
          <ac:picMkLst>
            <pc:docMk/>
            <pc:sldMk cId="3290515065" sldId="337"/>
            <ac:picMk id="9" creationId="{E70B0AB5-A989-6931-23AB-8A6110B656D2}"/>
          </ac:picMkLst>
        </pc:picChg>
        <pc:picChg chg="del mod">
          <ac:chgData name="Sarah Bendtsen" userId="f0b96531-0018-44b7-be8f-2c183a029a35" providerId="ADAL" clId="{34B1FDA6-15F0-4741-983B-30A226E3619F}" dt="2022-10-03T15:26:12.636" v="8389" actId="478"/>
          <ac:picMkLst>
            <pc:docMk/>
            <pc:sldMk cId="3290515065" sldId="337"/>
            <ac:picMk id="15" creationId="{A2BEFCA9-34CD-411E-A15A-309CFEB5F61A}"/>
          </ac:picMkLst>
        </pc:picChg>
        <pc:picChg chg="del mod">
          <ac:chgData name="Sarah Bendtsen" userId="f0b96531-0018-44b7-be8f-2c183a029a35" providerId="ADAL" clId="{34B1FDA6-15F0-4741-983B-30A226E3619F}" dt="2022-10-03T15:26:23.332" v="8394" actId="478"/>
          <ac:picMkLst>
            <pc:docMk/>
            <pc:sldMk cId="3290515065" sldId="337"/>
            <ac:picMk id="16" creationId="{60E4A842-6574-4030-B300-2BD331D16D50}"/>
          </ac:picMkLst>
        </pc:picChg>
        <pc:picChg chg="del mod">
          <ac:chgData name="Sarah Bendtsen" userId="f0b96531-0018-44b7-be8f-2c183a029a35" providerId="ADAL" clId="{34B1FDA6-15F0-4741-983B-30A226E3619F}" dt="2022-10-03T15:26:18.014" v="8391" actId="478"/>
          <ac:picMkLst>
            <pc:docMk/>
            <pc:sldMk cId="3290515065" sldId="337"/>
            <ac:picMk id="17" creationId="{60D72FDA-CD4F-4BF9-AE25-8C5F1385053F}"/>
          </ac:picMkLst>
        </pc:picChg>
        <pc:picChg chg="del">
          <ac:chgData name="Sarah Bendtsen" userId="f0b96531-0018-44b7-be8f-2c183a029a35" providerId="ADAL" clId="{34B1FDA6-15F0-4741-983B-30A226E3619F}" dt="2022-10-03T14:38:45.179" v="8259" actId="478"/>
          <ac:picMkLst>
            <pc:docMk/>
            <pc:sldMk cId="3290515065" sldId="337"/>
            <ac:picMk id="5122" creationId="{F321FFDF-C999-49C8-BA8F-C11AD29E1AF0}"/>
          </ac:picMkLst>
        </pc:picChg>
      </pc:sldChg>
      <pc:sldChg chg="addSp delSp modSp add mod ord setBg">
        <pc:chgData name="Sarah Bendtsen" userId="f0b96531-0018-44b7-be8f-2c183a029a35" providerId="ADAL" clId="{34B1FDA6-15F0-4741-983B-30A226E3619F}" dt="2022-09-30T09:37:56.738" v="76" actId="167"/>
        <pc:sldMkLst>
          <pc:docMk/>
          <pc:sldMk cId="0" sldId="338"/>
        </pc:sldMkLst>
        <pc:spChg chg="mod">
          <ac:chgData name="Sarah Bendtsen" userId="f0b96531-0018-44b7-be8f-2c183a029a35" providerId="ADAL" clId="{34B1FDA6-15F0-4741-983B-30A226E3619F}" dt="2022-09-30T09:37:35.034" v="72" actId="207"/>
          <ac:spMkLst>
            <pc:docMk/>
            <pc:sldMk cId="0" sldId="338"/>
            <ac:spMk id="7" creationId="{00000000-0000-0000-0000-000000000000}"/>
          </ac:spMkLst>
        </pc:spChg>
        <pc:spChg chg="mod">
          <ac:chgData name="Sarah Bendtsen" userId="f0b96531-0018-44b7-be8f-2c183a029a35" providerId="ADAL" clId="{34B1FDA6-15F0-4741-983B-30A226E3619F}" dt="2022-09-30T09:34:28.658" v="63" actId="20577"/>
          <ac:spMkLst>
            <pc:docMk/>
            <pc:sldMk cId="0" sldId="338"/>
            <ac:spMk id="17" creationId="{00000000-0000-0000-0000-000000000000}"/>
          </ac:spMkLst>
        </pc:spChg>
        <pc:grpChg chg="mod ord">
          <ac:chgData name="Sarah Bendtsen" userId="f0b96531-0018-44b7-be8f-2c183a029a35" providerId="ADAL" clId="{34B1FDA6-15F0-4741-983B-30A226E3619F}" dt="2022-09-30T09:37:56.738" v="76" actId="167"/>
          <ac:grpSpMkLst>
            <pc:docMk/>
            <pc:sldMk cId="0" sldId="338"/>
            <ac:grpSpMk id="6" creationId="{00000000-0000-0000-0000-000000000000}"/>
          </ac:grpSpMkLst>
        </pc:grpChg>
        <pc:picChg chg="mod ord">
          <ac:chgData name="Sarah Bendtsen" userId="f0b96531-0018-44b7-be8f-2c183a029a35" providerId="ADAL" clId="{34B1FDA6-15F0-4741-983B-30A226E3619F}" dt="2022-09-30T09:36:21.539" v="69" actId="167"/>
          <ac:picMkLst>
            <pc:docMk/>
            <pc:sldMk cId="0" sldId="338"/>
            <ac:picMk id="8" creationId="{00000000-0000-0000-0000-000000000000}"/>
          </ac:picMkLst>
        </pc:picChg>
        <pc:picChg chg="del mod">
          <ac:chgData name="Sarah Bendtsen" userId="f0b96531-0018-44b7-be8f-2c183a029a35" providerId="ADAL" clId="{34B1FDA6-15F0-4741-983B-30A226E3619F}" dt="2022-09-30T09:36:07.609" v="67" actId="478"/>
          <ac:picMkLst>
            <pc:docMk/>
            <pc:sldMk cId="0" sldId="338"/>
            <ac:picMk id="12" creationId="{00000000-0000-0000-0000-000000000000}"/>
          </ac:picMkLst>
        </pc:picChg>
        <pc:picChg chg="add mod ord">
          <ac:chgData name="Sarah Bendtsen" userId="f0b96531-0018-44b7-be8f-2c183a029a35" providerId="ADAL" clId="{34B1FDA6-15F0-4741-983B-30A226E3619F}" dt="2022-09-30T09:37:42.251" v="74" actId="166"/>
          <ac:picMkLst>
            <pc:docMk/>
            <pc:sldMk cId="0" sldId="338"/>
            <ac:picMk id="18" creationId="{2ECB4E15-8A2A-70A5-9B64-CC2BD9870A08}"/>
          </ac:picMkLst>
        </pc:picChg>
      </pc:sldChg>
      <pc:sldChg chg="add del setBg">
        <pc:chgData name="Sarah Bendtsen" userId="f0b96531-0018-44b7-be8f-2c183a029a35" providerId="ADAL" clId="{34B1FDA6-15F0-4741-983B-30A226E3619F}" dt="2022-09-30T12:11:48.848" v="1137" actId="2696"/>
        <pc:sldMkLst>
          <pc:docMk/>
          <pc:sldMk cId="0" sldId="339"/>
        </pc:sldMkLst>
      </pc:sldChg>
    </pc:docChg>
  </pc:docChgLst>
  <pc:docChgLst>
    <pc:chgData name="Sarah Bendtsen" userId="f0b96531-0018-44b7-be8f-2c183a029a35" providerId="ADAL" clId="{487B9FAD-27C4-4C03-9F26-DEFC14CC14AF}"/>
    <pc:docChg chg="undo custSel mod addSld modSld sldOrd">
      <pc:chgData name="Sarah Bendtsen" userId="f0b96531-0018-44b7-be8f-2c183a029a35" providerId="ADAL" clId="{487B9FAD-27C4-4C03-9F26-DEFC14CC14AF}" dt="2021-02-10T18:46:33.922" v="1175" actId="1076"/>
      <pc:docMkLst>
        <pc:docMk/>
      </pc:docMkLst>
      <pc:sldChg chg="modSp mod">
        <pc:chgData name="Sarah Bendtsen" userId="f0b96531-0018-44b7-be8f-2c183a029a35" providerId="ADAL" clId="{487B9FAD-27C4-4C03-9F26-DEFC14CC14AF}" dt="2021-02-10T15:10:08.698" v="187" actId="20577"/>
        <pc:sldMkLst>
          <pc:docMk/>
          <pc:sldMk cId="0" sldId="257"/>
        </pc:sldMkLst>
        <pc:spChg chg="mod">
          <ac:chgData name="Sarah Bendtsen" userId="f0b96531-0018-44b7-be8f-2c183a029a35" providerId="ADAL" clId="{487B9FAD-27C4-4C03-9F26-DEFC14CC14AF}" dt="2021-02-10T15:10:08.698" v="187" actId="20577"/>
          <ac:spMkLst>
            <pc:docMk/>
            <pc:sldMk cId="0" sldId="257"/>
            <ac:spMk id="6" creationId="{00000000-0000-0000-0000-000000000000}"/>
          </ac:spMkLst>
        </pc:spChg>
      </pc:sldChg>
      <pc:sldChg chg="addSp delSp modSp mod ord modNotesTx">
        <pc:chgData name="Sarah Bendtsen" userId="f0b96531-0018-44b7-be8f-2c183a029a35" providerId="ADAL" clId="{487B9FAD-27C4-4C03-9F26-DEFC14CC14AF}" dt="2021-02-10T18:01:35.201" v="823" actId="688"/>
        <pc:sldMkLst>
          <pc:docMk/>
          <pc:sldMk cId="0" sldId="258"/>
        </pc:sldMkLst>
        <pc:spChg chg="mod">
          <ac:chgData name="Sarah Bendtsen" userId="f0b96531-0018-44b7-be8f-2c183a029a35" providerId="ADAL" clId="{487B9FAD-27C4-4C03-9F26-DEFC14CC14AF}" dt="2021-02-10T18:01:03.581" v="812" actId="1076"/>
          <ac:spMkLst>
            <pc:docMk/>
            <pc:sldMk cId="0" sldId="258"/>
            <ac:spMk id="5" creationId="{00000000-0000-0000-0000-000000000000}"/>
          </ac:spMkLst>
        </pc:spChg>
        <pc:spChg chg="mod">
          <ac:chgData name="Sarah Bendtsen" userId="f0b96531-0018-44b7-be8f-2c183a029a35" providerId="ADAL" clId="{487B9FAD-27C4-4C03-9F26-DEFC14CC14AF}" dt="2021-02-10T15:05:20.001" v="96" actId="20577"/>
          <ac:spMkLst>
            <pc:docMk/>
            <pc:sldMk cId="0" sldId="258"/>
            <ac:spMk id="6" creationId="{00000000-0000-0000-0000-000000000000}"/>
          </ac:spMkLst>
        </pc:spChg>
        <pc:spChg chg="mod topLvl">
          <ac:chgData name="Sarah Bendtsen" userId="f0b96531-0018-44b7-be8f-2c183a029a35" providerId="ADAL" clId="{487B9FAD-27C4-4C03-9F26-DEFC14CC14AF}" dt="2021-02-10T15:10:33.197" v="191" actId="478"/>
          <ac:spMkLst>
            <pc:docMk/>
            <pc:sldMk cId="0" sldId="258"/>
            <ac:spMk id="10" creationId="{00000000-0000-0000-0000-000000000000}"/>
          </ac:spMkLst>
        </pc:spChg>
        <pc:spChg chg="add del mod topLvl">
          <ac:chgData name="Sarah Bendtsen" userId="f0b96531-0018-44b7-be8f-2c183a029a35" providerId="ADAL" clId="{487B9FAD-27C4-4C03-9F26-DEFC14CC14AF}" dt="2021-02-10T17:56:57.233" v="728" actId="1076"/>
          <ac:spMkLst>
            <pc:docMk/>
            <pc:sldMk cId="0" sldId="258"/>
            <ac:spMk id="11" creationId="{00000000-0000-0000-0000-000000000000}"/>
          </ac:spMkLst>
        </pc:spChg>
        <pc:spChg chg="add del">
          <ac:chgData name="Sarah Bendtsen" userId="f0b96531-0018-44b7-be8f-2c183a029a35" providerId="ADAL" clId="{487B9FAD-27C4-4C03-9F26-DEFC14CC14AF}" dt="2021-02-10T15:10:25.791" v="190" actId="22"/>
          <ac:spMkLst>
            <pc:docMk/>
            <pc:sldMk cId="0" sldId="258"/>
            <ac:spMk id="16" creationId="{9512BEB5-C742-4CFD-B49E-A1E83C873145}"/>
          </ac:spMkLst>
        </pc:spChg>
        <pc:spChg chg="mod">
          <ac:chgData name="Sarah Bendtsen" userId="f0b96531-0018-44b7-be8f-2c183a029a35" providerId="ADAL" clId="{487B9FAD-27C4-4C03-9F26-DEFC14CC14AF}" dt="2021-02-10T15:10:50.781" v="192"/>
          <ac:spMkLst>
            <pc:docMk/>
            <pc:sldMk cId="0" sldId="258"/>
            <ac:spMk id="18" creationId="{85345252-A503-42E2-BC73-219E0527B12F}"/>
          </ac:spMkLst>
        </pc:spChg>
        <pc:spChg chg="mod">
          <ac:chgData name="Sarah Bendtsen" userId="f0b96531-0018-44b7-be8f-2c183a029a35" providerId="ADAL" clId="{487B9FAD-27C4-4C03-9F26-DEFC14CC14AF}" dt="2021-02-10T17:48:11.876" v="627" actId="1076"/>
          <ac:spMkLst>
            <pc:docMk/>
            <pc:sldMk cId="0" sldId="258"/>
            <ac:spMk id="19" creationId="{306EF527-C5C6-48A2-BCFB-3C59D8A57EF8}"/>
          </ac:spMkLst>
        </pc:spChg>
        <pc:spChg chg="mod">
          <ac:chgData name="Sarah Bendtsen" userId="f0b96531-0018-44b7-be8f-2c183a029a35" providerId="ADAL" clId="{487B9FAD-27C4-4C03-9F26-DEFC14CC14AF}" dt="2021-02-10T15:10:54.059" v="194"/>
          <ac:spMkLst>
            <pc:docMk/>
            <pc:sldMk cId="0" sldId="258"/>
            <ac:spMk id="21" creationId="{ED3AD2E9-9B7E-4A6B-A6DA-23A02BDC7184}"/>
          </ac:spMkLst>
        </pc:spChg>
        <pc:spChg chg="mod">
          <ac:chgData name="Sarah Bendtsen" userId="f0b96531-0018-44b7-be8f-2c183a029a35" providerId="ADAL" clId="{487B9FAD-27C4-4C03-9F26-DEFC14CC14AF}" dt="2021-02-10T17:35:19.486" v="585" actId="1076"/>
          <ac:spMkLst>
            <pc:docMk/>
            <pc:sldMk cId="0" sldId="258"/>
            <ac:spMk id="22" creationId="{F6F56377-70C9-4C86-9BF0-FE62BA94129E}"/>
          </ac:spMkLst>
        </pc:spChg>
        <pc:spChg chg="add mod">
          <ac:chgData name="Sarah Bendtsen" userId="f0b96531-0018-44b7-be8f-2c183a029a35" providerId="ADAL" clId="{487B9FAD-27C4-4C03-9F26-DEFC14CC14AF}" dt="2021-02-10T17:56:48.864" v="726" actId="1076"/>
          <ac:spMkLst>
            <pc:docMk/>
            <pc:sldMk cId="0" sldId="258"/>
            <ac:spMk id="23" creationId="{DA96DAD9-CB1C-4F03-84B9-923F0CA9126F}"/>
          </ac:spMkLst>
        </pc:spChg>
        <pc:spChg chg="add del mod">
          <ac:chgData name="Sarah Bendtsen" userId="f0b96531-0018-44b7-be8f-2c183a029a35" providerId="ADAL" clId="{487B9FAD-27C4-4C03-9F26-DEFC14CC14AF}" dt="2021-02-10T17:35:00.202" v="581"/>
          <ac:spMkLst>
            <pc:docMk/>
            <pc:sldMk cId="0" sldId="258"/>
            <ac:spMk id="24" creationId="{15942B0E-E62C-44BC-8091-749CDD8CC5AC}"/>
          </ac:spMkLst>
        </pc:spChg>
        <pc:spChg chg="add del mod">
          <ac:chgData name="Sarah Bendtsen" userId="f0b96531-0018-44b7-be8f-2c183a029a35" providerId="ADAL" clId="{487B9FAD-27C4-4C03-9F26-DEFC14CC14AF}" dt="2021-02-10T17:35:30.058" v="587"/>
          <ac:spMkLst>
            <pc:docMk/>
            <pc:sldMk cId="0" sldId="258"/>
            <ac:spMk id="26" creationId="{EF6A9C07-D91B-4CC5-ADFC-EA58B433D6DF}"/>
          </ac:spMkLst>
        </pc:spChg>
        <pc:spChg chg="mod">
          <ac:chgData name="Sarah Bendtsen" userId="f0b96531-0018-44b7-be8f-2c183a029a35" providerId="ADAL" clId="{487B9FAD-27C4-4C03-9F26-DEFC14CC14AF}" dt="2021-02-10T17:48:05.920" v="626" actId="1076"/>
          <ac:spMkLst>
            <pc:docMk/>
            <pc:sldMk cId="0" sldId="258"/>
            <ac:spMk id="28" creationId="{D1EF5CDA-1BA6-433E-8371-31F915A9E771}"/>
          </ac:spMkLst>
        </pc:spChg>
        <pc:spChg chg="mod">
          <ac:chgData name="Sarah Bendtsen" userId="f0b96531-0018-44b7-be8f-2c183a029a35" providerId="ADAL" clId="{487B9FAD-27C4-4C03-9F26-DEFC14CC14AF}" dt="2021-02-10T17:56:28.818" v="721" actId="1076"/>
          <ac:spMkLst>
            <pc:docMk/>
            <pc:sldMk cId="0" sldId="258"/>
            <ac:spMk id="29" creationId="{C11E6ECE-E065-4622-8443-E311B0D5D277}"/>
          </ac:spMkLst>
        </pc:spChg>
        <pc:spChg chg="add mod">
          <ac:chgData name="Sarah Bendtsen" userId="f0b96531-0018-44b7-be8f-2c183a029a35" providerId="ADAL" clId="{487B9FAD-27C4-4C03-9F26-DEFC14CC14AF}" dt="2021-02-10T17:56:45.538" v="725" actId="1076"/>
          <ac:spMkLst>
            <pc:docMk/>
            <pc:sldMk cId="0" sldId="258"/>
            <ac:spMk id="30" creationId="{8A7DAB2B-03B9-4562-99AF-0DDFEB3C7A8E}"/>
          </ac:spMkLst>
        </pc:spChg>
        <pc:spChg chg="add del mod">
          <ac:chgData name="Sarah Bendtsen" userId="f0b96531-0018-44b7-be8f-2c183a029a35" providerId="ADAL" clId="{487B9FAD-27C4-4C03-9F26-DEFC14CC14AF}" dt="2021-02-10T17:48:18.419" v="629"/>
          <ac:spMkLst>
            <pc:docMk/>
            <pc:sldMk cId="0" sldId="258"/>
            <ac:spMk id="31" creationId="{CF1CCA2D-3686-4359-A173-7C7EC8232A21}"/>
          </ac:spMkLst>
        </pc:spChg>
        <pc:spChg chg="add del mod">
          <ac:chgData name="Sarah Bendtsen" userId="f0b96531-0018-44b7-be8f-2c183a029a35" providerId="ADAL" clId="{487B9FAD-27C4-4C03-9F26-DEFC14CC14AF}" dt="2021-02-10T17:48:21.990" v="631"/>
          <ac:spMkLst>
            <pc:docMk/>
            <pc:sldMk cId="0" sldId="258"/>
            <ac:spMk id="32" creationId="{01713881-79DB-4C5F-8D90-5A7F0926576A}"/>
          </ac:spMkLst>
        </pc:spChg>
        <pc:spChg chg="add del mod">
          <ac:chgData name="Sarah Bendtsen" userId="f0b96531-0018-44b7-be8f-2c183a029a35" providerId="ADAL" clId="{487B9FAD-27C4-4C03-9F26-DEFC14CC14AF}" dt="2021-02-10T17:48:28.771" v="633"/>
          <ac:spMkLst>
            <pc:docMk/>
            <pc:sldMk cId="0" sldId="258"/>
            <ac:spMk id="33" creationId="{8D7783F8-616E-4C6E-9BFE-F5A6377DD790}"/>
          </ac:spMkLst>
        </pc:spChg>
        <pc:spChg chg="add mod">
          <ac:chgData name="Sarah Bendtsen" userId="f0b96531-0018-44b7-be8f-2c183a029a35" providerId="ADAL" clId="{487B9FAD-27C4-4C03-9F26-DEFC14CC14AF}" dt="2021-02-10T18:00:05.383" v="796" actId="1076"/>
          <ac:spMkLst>
            <pc:docMk/>
            <pc:sldMk cId="0" sldId="258"/>
            <ac:spMk id="34" creationId="{9791B7BC-EF4A-40A7-B684-E430A832E93C}"/>
          </ac:spMkLst>
        </pc:spChg>
        <pc:spChg chg="add mod">
          <ac:chgData name="Sarah Bendtsen" userId="f0b96531-0018-44b7-be8f-2c183a029a35" providerId="ADAL" clId="{487B9FAD-27C4-4C03-9F26-DEFC14CC14AF}" dt="2021-02-10T17:59:43.869" v="794" actId="1076"/>
          <ac:spMkLst>
            <pc:docMk/>
            <pc:sldMk cId="0" sldId="258"/>
            <ac:spMk id="35" creationId="{47424BCA-EAEB-4727-8071-3C8E66D7481D}"/>
          </ac:spMkLst>
        </pc:spChg>
        <pc:spChg chg="mod">
          <ac:chgData name="Sarah Bendtsen" userId="f0b96531-0018-44b7-be8f-2c183a029a35" providerId="ADAL" clId="{487B9FAD-27C4-4C03-9F26-DEFC14CC14AF}" dt="2021-02-10T17:49:13.563" v="647"/>
          <ac:spMkLst>
            <pc:docMk/>
            <pc:sldMk cId="0" sldId="258"/>
            <ac:spMk id="37" creationId="{9AF38BE1-B87B-471D-A620-1D5E79F36722}"/>
          </ac:spMkLst>
        </pc:spChg>
        <pc:spChg chg="mod">
          <ac:chgData name="Sarah Bendtsen" userId="f0b96531-0018-44b7-be8f-2c183a029a35" providerId="ADAL" clId="{487B9FAD-27C4-4C03-9F26-DEFC14CC14AF}" dt="2021-02-10T17:49:13.563" v="647"/>
          <ac:spMkLst>
            <pc:docMk/>
            <pc:sldMk cId="0" sldId="258"/>
            <ac:spMk id="38" creationId="{B1ABF2AA-B76D-49F9-88E0-BB20EF971551}"/>
          </ac:spMkLst>
        </pc:spChg>
        <pc:spChg chg="add mod">
          <ac:chgData name="Sarah Bendtsen" userId="f0b96531-0018-44b7-be8f-2c183a029a35" providerId="ADAL" clId="{487B9FAD-27C4-4C03-9F26-DEFC14CC14AF}" dt="2021-02-10T17:58:27.539" v="774" actId="1076"/>
          <ac:spMkLst>
            <pc:docMk/>
            <pc:sldMk cId="0" sldId="258"/>
            <ac:spMk id="39" creationId="{39EEB86E-8521-4BD1-B329-FF529C8F5209}"/>
          </ac:spMkLst>
        </pc:spChg>
        <pc:spChg chg="mod">
          <ac:chgData name="Sarah Bendtsen" userId="f0b96531-0018-44b7-be8f-2c183a029a35" providerId="ADAL" clId="{487B9FAD-27C4-4C03-9F26-DEFC14CC14AF}" dt="2021-02-10T17:50:23.502" v="665"/>
          <ac:spMkLst>
            <pc:docMk/>
            <pc:sldMk cId="0" sldId="258"/>
            <ac:spMk id="41" creationId="{CC0D6663-6554-4E1B-8BEF-85EBF16E903D}"/>
          </ac:spMkLst>
        </pc:spChg>
        <pc:spChg chg="add mod">
          <ac:chgData name="Sarah Bendtsen" userId="f0b96531-0018-44b7-be8f-2c183a029a35" providerId="ADAL" clId="{487B9FAD-27C4-4C03-9F26-DEFC14CC14AF}" dt="2021-02-10T17:58:32.602" v="775" actId="1076"/>
          <ac:spMkLst>
            <pc:docMk/>
            <pc:sldMk cId="0" sldId="258"/>
            <ac:spMk id="42" creationId="{D1C9C382-234B-4080-B4ED-A05D2FB1F493}"/>
          </ac:spMkLst>
        </pc:spChg>
        <pc:spChg chg="add mod">
          <ac:chgData name="Sarah Bendtsen" userId="f0b96531-0018-44b7-be8f-2c183a029a35" providerId="ADAL" clId="{487B9FAD-27C4-4C03-9F26-DEFC14CC14AF}" dt="2021-02-10T17:58:19.709" v="773" actId="1076"/>
          <ac:spMkLst>
            <pc:docMk/>
            <pc:sldMk cId="0" sldId="258"/>
            <ac:spMk id="43" creationId="{41DC600A-83C0-4705-9E62-F0ED3FEF7CBC}"/>
          </ac:spMkLst>
        </pc:spChg>
        <pc:spChg chg="add mod">
          <ac:chgData name="Sarah Bendtsen" userId="f0b96531-0018-44b7-be8f-2c183a029a35" providerId="ADAL" clId="{487B9FAD-27C4-4C03-9F26-DEFC14CC14AF}" dt="2021-02-10T17:58:08.934" v="770" actId="1076"/>
          <ac:spMkLst>
            <pc:docMk/>
            <pc:sldMk cId="0" sldId="258"/>
            <ac:spMk id="44" creationId="{35B642A0-7CE0-46F4-A35C-6E86BCCDFDB3}"/>
          </ac:spMkLst>
        </pc:spChg>
        <pc:spChg chg="add mod">
          <ac:chgData name="Sarah Bendtsen" userId="f0b96531-0018-44b7-be8f-2c183a029a35" providerId="ADAL" clId="{487B9FAD-27C4-4C03-9F26-DEFC14CC14AF}" dt="2021-02-10T17:58:04.969" v="769" actId="1076"/>
          <ac:spMkLst>
            <pc:docMk/>
            <pc:sldMk cId="0" sldId="258"/>
            <ac:spMk id="45" creationId="{A962DF12-D5EF-4235-91C6-124F0948C4CC}"/>
          </ac:spMkLst>
        </pc:spChg>
        <pc:spChg chg="add mod">
          <ac:chgData name="Sarah Bendtsen" userId="f0b96531-0018-44b7-be8f-2c183a029a35" providerId="ADAL" clId="{487B9FAD-27C4-4C03-9F26-DEFC14CC14AF}" dt="2021-02-10T17:58:01.125" v="768" actId="1076"/>
          <ac:spMkLst>
            <pc:docMk/>
            <pc:sldMk cId="0" sldId="258"/>
            <ac:spMk id="46" creationId="{DEF857A9-E97A-4340-BCDF-3FCB4840EE60}"/>
          </ac:spMkLst>
        </pc:spChg>
        <pc:spChg chg="mod">
          <ac:chgData name="Sarah Bendtsen" userId="f0b96531-0018-44b7-be8f-2c183a029a35" providerId="ADAL" clId="{487B9FAD-27C4-4C03-9F26-DEFC14CC14AF}" dt="2021-02-10T17:57:02.348" v="730"/>
          <ac:spMkLst>
            <pc:docMk/>
            <pc:sldMk cId="0" sldId="258"/>
            <ac:spMk id="48" creationId="{2029CF6E-823B-4F9C-8089-9B27B08B7F10}"/>
          </ac:spMkLst>
        </pc:spChg>
        <pc:spChg chg="mod">
          <ac:chgData name="Sarah Bendtsen" userId="f0b96531-0018-44b7-be8f-2c183a029a35" providerId="ADAL" clId="{487B9FAD-27C4-4C03-9F26-DEFC14CC14AF}" dt="2021-02-10T17:57:27.622" v="735" actId="20577"/>
          <ac:spMkLst>
            <pc:docMk/>
            <pc:sldMk cId="0" sldId="258"/>
            <ac:spMk id="49" creationId="{9004D58C-AD97-4B8E-9989-D99E9DB5A3D9}"/>
          </ac:spMkLst>
        </pc:spChg>
        <pc:spChg chg="mod">
          <ac:chgData name="Sarah Bendtsen" userId="f0b96531-0018-44b7-be8f-2c183a029a35" providerId="ADAL" clId="{487B9FAD-27C4-4C03-9F26-DEFC14CC14AF}" dt="2021-02-10T17:57:32.321" v="736"/>
          <ac:spMkLst>
            <pc:docMk/>
            <pc:sldMk cId="0" sldId="258"/>
            <ac:spMk id="51" creationId="{CDCA6B5A-B5E0-42D8-9377-8707017DAE6F}"/>
          </ac:spMkLst>
        </pc:spChg>
        <pc:spChg chg="mod">
          <ac:chgData name="Sarah Bendtsen" userId="f0b96531-0018-44b7-be8f-2c183a029a35" providerId="ADAL" clId="{487B9FAD-27C4-4C03-9F26-DEFC14CC14AF}" dt="2021-02-10T17:59:26.143" v="790" actId="20577"/>
          <ac:spMkLst>
            <pc:docMk/>
            <pc:sldMk cId="0" sldId="258"/>
            <ac:spMk id="52" creationId="{9CBA2040-EA0A-4528-B764-D01B7B79BCFC}"/>
          </ac:spMkLst>
        </pc:spChg>
        <pc:spChg chg="mod">
          <ac:chgData name="Sarah Bendtsen" userId="f0b96531-0018-44b7-be8f-2c183a029a35" providerId="ADAL" clId="{487B9FAD-27C4-4C03-9F26-DEFC14CC14AF}" dt="2021-02-10T17:58:57.844" v="779"/>
          <ac:spMkLst>
            <pc:docMk/>
            <pc:sldMk cId="0" sldId="258"/>
            <ac:spMk id="54" creationId="{A92BF402-9CF1-4B4C-AEE5-C9A748AB4CDF}"/>
          </ac:spMkLst>
        </pc:spChg>
        <pc:spChg chg="mod">
          <ac:chgData name="Sarah Bendtsen" userId="f0b96531-0018-44b7-be8f-2c183a029a35" providerId="ADAL" clId="{487B9FAD-27C4-4C03-9F26-DEFC14CC14AF}" dt="2021-02-10T17:58:57.844" v="779"/>
          <ac:spMkLst>
            <pc:docMk/>
            <pc:sldMk cId="0" sldId="258"/>
            <ac:spMk id="55" creationId="{0F95B8B4-FCF9-4937-B8DA-1E580BA99C80}"/>
          </ac:spMkLst>
        </pc:spChg>
        <pc:spChg chg="mod">
          <ac:chgData name="Sarah Bendtsen" userId="f0b96531-0018-44b7-be8f-2c183a029a35" providerId="ADAL" clId="{487B9FAD-27C4-4C03-9F26-DEFC14CC14AF}" dt="2021-02-10T17:59:05.152" v="781"/>
          <ac:spMkLst>
            <pc:docMk/>
            <pc:sldMk cId="0" sldId="258"/>
            <ac:spMk id="57" creationId="{6AF23F7A-7D2F-4DF1-BCB0-AFC660ADD8E4}"/>
          </ac:spMkLst>
        </pc:spChg>
        <pc:spChg chg="mod">
          <ac:chgData name="Sarah Bendtsen" userId="f0b96531-0018-44b7-be8f-2c183a029a35" providerId="ADAL" clId="{487B9FAD-27C4-4C03-9F26-DEFC14CC14AF}" dt="2021-02-10T17:59:05.152" v="781"/>
          <ac:spMkLst>
            <pc:docMk/>
            <pc:sldMk cId="0" sldId="258"/>
            <ac:spMk id="58" creationId="{B952E375-52B5-4744-9705-C366D25893AA}"/>
          </ac:spMkLst>
        </pc:spChg>
        <pc:spChg chg="mod">
          <ac:chgData name="Sarah Bendtsen" userId="f0b96531-0018-44b7-be8f-2c183a029a35" providerId="ADAL" clId="{487B9FAD-27C4-4C03-9F26-DEFC14CC14AF}" dt="2021-02-10T17:59:12.319" v="785"/>
          <ac:spMkLst>
            <pc:docMk/>
            <pc:sldMk cId="0" sldId="258"/>
            <ac:spMk id="60" creationId="{D1EFE076-B82F-4D68-9894-88CE4352E305}"/>
          </ac:spMkLst>
        </pc:spChg>
        <pc:spChg chg="mod">
          <ac:chgData name="Sarah Bendtsen" userId="f0b96531-0018-44b7-be8f-2c183a029a35" providerId="ADAL" clId="{487B9FAD-27C4-4C03-9F26-DEFC14CC14AF}" dt="2021-02-10T17:59:35.704" v="793" actId="20577"/>
          <ac:spMkLst>
            <pc:docMk/>
            <pc:sldMk cId="0" sldId="258"/>
            <ac:spMk id="61" creationId="{2DD21745-F2FB-4E47-AB05-21A4E2B0B6C0}"/>
          </ac:spMkLst>
        </pc:spChg>
        <pc:spChg chg="add mod">
          <ac:chgData name="Sarah Bendtsen" userId="f0b96531-0018-44b7-be8f-2c183a029a35" providerId="ADAL" clId="{487B9FAD-27C4-4C03-9F26-DEFC14CC14AF}" dt="2021-02-10T17:59:33.885" v="792" actId="1076"/>
          <ac:spMkLst>
            <pc:docMk/>
            <pc:sldMk cId="0" sldId="258"/>
            <ac:spMk id="62" creationId="{C38ADA38-D973-42EC-A108-A9DB6C377529}"/>
          </ac:spMkLst>
        </pc:spChg>
        <pc:spChg chg="add mod">
          <ac:chgData name="Sarah Bendtsen" userId="f0b96531-0018-44b7-be8f-2c183a029a35" providerId="ADAL" clId="{487B9FAD-27C4-4C03-9F26-DEFC14CC14AF}" dt="2021-02-10T18:01:31.326" v="822" actId="688"/>
          <ac:spMkLst>
            <pc:docMk/>
            <pc:sldMk cId="0" sldId="258"/>
            <ac:spMk id="63" creationId="{AAFD85A3-B72A-4A78-9FFF-91F0074B083D}"/>
          </ac:spMkLst>
        </pc:spChg>
        <pc:spChg chg="add mod">
          <ac:chgData name="Sarah Bendtsen" userId="f0b96531-0018-44b7-be8f-2c183a029a35" providerId="ADAL" clId="{487B9FAD-27C4-4C03-9F26-DEFC14CC14AF}" dt="2021-02-10T18:01:35.201" v="823" actId="688"/>
          <ac:spMkLst>
            <pc:docMk/>
            <pc:sldMk cId="0" sldId="258"/>
            <ac:spMk id="64" creationId="{04E09536-8156-49B9-A7C1-975568B7F6C0}"/>
          </ac:spMkLst>
        </pc:spChg>
        <pc:grpChg chg="mod">
          <ac:chgData name="Sarah Bendtsen" userId="f0b96531-0018-44b7-be8f-2c183a029a35" providerId="ADAL" clId="{487B9FAD-27C4-4C03-9F26-DEFC14CC14AF}" dt="2021-02-10T18:01:27.744" v="821" actId="1076"/>
          <ac:grpSpMkLst>
            <pc:docMk/>
            <pc:sldMk cId="0" sldId="258"/>
            <ac:grpSpMk id="2" creationId="{00000000-0000-0000-0000-000000000000}"/>
          </ac:grpSpMkLst>
        </pc:grpChg>
        <pc:grpChg chg="mod">
          <ac:chgData name="Sarah Bendtsen" userId="f0b96531-0018-44b7-be8f-2c183a029a35" providerId="ADAL" clId="{487B9FAD-27C4-4C03-9F26-DEFC14CC14AF}" dt="2021-02-10T17:49:00.750" v="645" actId="1076"/>
          <ac:grpSpMkLst>
            <pc:docMk/>
            <pc:sldMk cId="0" sldId="258"/>
            <ac:grpSpMk id="4" creationId="{00000000-0000-0000-0000-000000000000}"/>
          </ac:grpSpMkLst>
        </pc:grpChg>
        <pc:grpChg chg="add del mod">
          <ac:chgData name="Sarah Bendtsen" userId="f0b96531-0018-44b7-be8f-2c183a029a35" providerId="ADAL" clId="{487B9FAD-27C4-4C03-9F26-DEFC14CC14AF}" dt="2021-02-10T15:28:30.247" v="352" actId="478"/>
          <ac:grpSpMkLst>
            <pc:docMk/>
            <pc:sldMk cId="0" sldId="258"/>
            <ac:grpSpMk id="9" creationId="{00000000-0000-0000-0000-000000000000}"/>
          </ac:grpSpMkLst>
        </pc:grpChg>
        <pc:grpChg chg="add mod">
          <ac:chgData name="Sarah Bendtsen" userId="f0b96531-0018-44b7-be8f-2c183a029a35" providerId="ADAL" clId="{487B9FAD-27C4-4C03-9F26-DEFC14CC14AF}" dt="2021-02-10T17:57:00.811" v="729" actId="1076"/>
          <ac:grpSpMkLst>
            <pc:docMk/>
            <pc:sldMk cId="0" sldId="258"/>
            <ac:grpSpMk id="17" creationId="{EA4162A0-F724-49D9-B68F-FAAF608A5904}"/>
          </ac:grpSpMkLst>
        </pc:grpChg>
        <pc:grpChg chg="add mod">
          <ac:chgData name="Sarah Bendtsen" userId="f0b96531-0018-44b7-be8f-2c183a029a35" providerId="ADAL" clId="{487B9FAD-27C4-4C03-9F26-DEFC14CC14AF}" dt="2021-02-10T17:56:41.580" v="724" actId="1076"/>
          <ac:grpSpMkLst>
            <pc:docMk/>
            <pc:sldMk cId="0" sldId="258"/>
            <ac:grpSpMk id="20" creationId="{380F9A70-B060-41C3-9A22-15AE7AA06138}"/>
          </ac:grpSpMkLst>
        </pc:grpChg>
        <pc:grpChg chg="add mod">
          <ac:chgData name="Sarah Bendtsen" userId="f0b96531-0018-44b7-be8f-2c183a029a35" providerId="ADAL" clId="{487B9FAD-27C4-4C03-9F26-DEFC14CC14AF}" dt="2021-02-10T17:56:32.675" v="722" actId="1076"/>
          <ac:grpSpMkLst>
            <pc:docMk/>
            <pc:sldMk cId="0" sldId="258"/>
            <ac:grpSpMk id="27" creationId="{36B6B05A-3A55-4FA3-94EB-BFAC1B40305A}"/>
          </ac:grpSpMkLst>
        </pc:grpChg>
        <pc:grpChg chg="add mod">
          <ac:chgData name="Sarah Bendtsen" userId="f0b96531-0018-44b7-be8f-2c183a029a35" providerId="ADAL" clId="{487B9FAD-27C4-4C03-9F26-DEFC14CC14AF}" dt="2021-02-10T17:58:49.754" v="778" actId="1076"/>
          <ac:grpSpMkLst>
            <pc:docMk/>
            <pc:sldMk cId="0" sldId="258"/>
            <ac:grpSpMk id="36" creationId="{D09BF4B6-6EBD-4B45-A725-DDDBD7F593F6}"/>
          </ac:grpSpMkLst>
        </pc:grpChg>
        <pc:grpChg chg="add del mod">
          <ac:chgData name="Sarah Bendtsen" userId="f0b96531-0018-44b7-be8f-2c183a029a35" providerId="ADAL" clId="{487B9FAD-27C4-4C03-9F26-DEFC14CC14AF}" dt="2021-02-10T17:50:24.493" v="666"/>
          <ac:grpSpMkLst>
            <pc:docMk/>
            <pc:sldMk cId="0" sldId="258"/>
            <ac:grpSpMk id="40" creationId="{FADDB554-C294-440B-91DB-F94D1F7E63DE}"/>
          </ac:grpSpMkLst>
        </pc:grpChg>
        <pc:grpChg chg="add mod">
          <ac:chgData name="Sarah Bendtsen" userId="f0b96531-0018-44b7-be8f-2c183a029a35" providerId="ADAL" clId="{487B9FAD-27C4-4C03-9F26-DEFC14CC14AF}" dt="2021-02-10T17:57:09.671" v="731" actId="1076"/>
          <ac:grpSpMkLst>
            <pc:docMk/>
            <pc:sldMk cId="0" sldId="258"/>
            <ac:grpSpMk id="47" creationId="{0A9827D7-7E45-47DB-ADE1-C85EDF9CA1AF}"/>
          </ac:grpSpMkLst>
        </pc:grpChg>
        <pc:grpChg chg="add mod">
          <ac:chgData name="Sarah Bendtsen" userId="f0b96531-0018-44b7-be8f-2c183a029a35" providerId="ADAL" clId="{487B9FAD-27C4-4C03-9F26-DEFC14CC14AF}" dt="2021-02-10T17:57:37.355" v="737" actId="1076"/>
          <ac:grpSpMkLst>
            <pc:docMk/>
            <pc:sldMk cId="0" sldId="258"/>
            <ac:grpSpMk id="50" creationId="{D166F7BC-3EBD-4B49-A310-058578AD5825}"/>
          </ac:grpSpMkLst>
        </pc:grpChg>
        <pc:grpChg chg="add del mod">
          <ac:chgData name="Sarah Bendtsen" userId="f0b96531-0018-44b7-be8f-2c183a029a35" providerId="ADAL" clId="{487B9FAD-27C4-4C03-9F26-DEFC14CC14AF}" dt="2021-02-10T17:58:59.194" v="780"/>
          <ac:grpSpMkLst>
            <pc:docMk/>
            <pc:sldMk cId="0" sldId="258"/>
            <ac:grpSpMk id="53" creationId="{7B0BAA63-159F-4CB2-9970-C2924A5A4126}"/>
          </ac:grpSpMkLst>
        </pc:grpChg>
        <pc:grpChg chg="add del mod">
          <ac:chgData name="Sarah Bendtsen" userId="f0b96531-0018-44b7-be8f-2c183a029a35" providerId="ADAL" clId="{487B9FAD-27C4-4C03-9F26-DEFC14CC14AF}" dt="2021-02-10T17:59:08.759" v="784"/>
          <ac:grpSpMkLst>
            <pc:docMk/>
            <pc:sldMk cId="0" sldId="258"/>
            <ac:grpSpMk id="56" creationId="{5B68C2F3-1FD6-458E-9B52-784CC98E3015}"/>
          </ac:grpSpMkLst>
        </pc:grpChg>
        <pc:grpChg chg="add mod">
          <ac:chgData name="Sarah Bendtsen" userId="f0b96531-0018-44b7-be8f-2c183a029a35" providerId="ADAL" clId="{487B9FAD-27C4-4C03-9F26-DEFC14CC14AF}" dt="2021-02-10T17:59:18.322" v="786" actId="1076"/>
          <ac:grpSpMkLst>
            <pc:docMk/>
            <pc:sldMk cId="0" sldId="258"/>
            <ac:grpSpMk id="59" creationId="{B454EC2F-4FC0-4548-9FD6-21823CE01562}"/>
          </ac:grpSpMkLst>
        </pc:grpChg>
        <pc:picChg chg="del">
          <ac:chgData name="Sarah Bendtsen" userId="f0b96531-0018-44b7-be8f-2c183a029a35" providerId="ADAL" clId="{487B9FAD-27C4-4C03-9F26-DEFC14CC14AF}" dt="2021-02-10T15:05:01.503" v="33" actId="478"/>
          <ac:picMkLst>
            <pc:docMk/>
            <pc:sldMk cId="0" sldId="258"/>
            <ac:picMk id="7" creationId="{00000000-0000-0000-0000-000000000000}"/>
          </ac:picMkLst>
        </pc:picChg>
        <pc:picChg chg="del">
          <ac:chgData name="Sarah Bendtsen" userId="f0b96531-0018-44b7-be8f-2c183a029a35" providerId="ADAL" clId="{487B9FAD-27C4-4C03-9F26-DEFC14CC14AF}" dt="2021-02-10T15:05:25.918" v="99" actId="478"/>
          <ac:picMkLst>
            <pc:docMk/>
            <pc:sldMk cId="0" sldId="258"/>
            <ac:picMk id="8" creationId="{00000000-0000-0000-0000-000000000000}"/>
          </ac:picMkLst>
        </pc:picChg>
        <pc:picChg chg="mod">
          <ac:chgData name="Sarah Bendtsen" userId="f0b96531-0018-44b7-be8f-2c183a029a35" providerId="ADAL" clId="{487B9FAD-27C4-4C03-9F26-DEFC14CC14AF}" dt="2021-02-10T18:01:07.350" v="813" actId="1076"/>
          <ac:picMkLst>
            <pc:docMk/>
            <pc:sldMk cId="0" sldId="258"/>
            <ac:picMk id="13" creationId="{00000000-0000-0000-0000-000000000000}"/>
          </ac:picMkLst>
        </pc:picChg>
        <pc:picChg chg="del">
          <ac:chgData name="Sarah Bendtsen" userId="f0b96531-0018-44b7-be8f-2c183a029a35" providerId="ADAL" clId="{487B9FAD-27C4-4C03-9F26-DEFC14CC14AF}" dt="2021-02-10T15:09:14.602" v="141" actId="478"/>
          <ac:picMkLst>
            <pc:docMk/>
            <pc:sldMk cId="0" sldId="258"/>
            <ac:picMk id="14" creationId="{00000000-0000-0000-0000-000000000000}"/>
          </ac:picMkLst>
        </pc:picChg>
        <pc:picChg chg="add mod">
          <ac:chgData name="Sarah Bendtsen" userId="f0b96531-0018-44b7-be8f-2c183a029a35" providerId="ADAL" clId="{487B9FAD-27C4-4C03-9F26-DEFC14CC14AF}" dt="2021-02-10T17:26:22.631" v="576" actId="1076"/>
          <ac:picMkLst>
            <pc:docMk/>
            <pc:sldMk cId="0" sldId="258"/>
            <ac:picMk id="25" creationId="{08043E84-4F70-4DB4-BB6C-CA07B9E03A86}"/>
          </ac:picMkLst>
        </pc:picChg>
      </pc:sldChg>
      <pc:sldChg chg="ord">
        <pc:chgData name="Sarah Bendtsen" userId="f0b96531-0018-44b7-be8f-2c183a029a35" providerId="ADAL" clId="{487B9FAD-27C4-4C03-9F26-DEFC14CC14AF}" dt="2021-02-10T15:08:13.615" v="109"/>
        <pc:sldMkLst>
          <pc:docMk/>
          <pc:sldMk cId="0" sldId="260"/>
        </pc:sldMkLst>
      </pc:sldChg>
      <pc:sldChg chg="ord">
        <pc:chgData name="Sarah Bendtsen" userId="f0b96531-0018-44b7-be8f-2c183a029a35" providerId="ADAL" clId="{487B9FAD-27C4-4C03-9F26-DEFC14CC14AF}" dt="2021-02-10T18:42:03.192" v="999"/>
        <pc:sldMkLst>
          <pc:docMk/>
          <pc:sldMk cId="0" sldId="270"/>
        </pc:sldMkLst>
      </pc:sldChg>
      <pc:sldChg chg="addSp delSp modSp add mod modTransition setBg modAnim">
        <pc:chgData name="Sarah Bendtsen" userId="f0b96531-0018-44b7-be8f-2c183a029a35" providerId="ADAL" clId="{487B9FAD-27C4-4C03-9F26-DEFC14CC14AF}" dt="2021-02-10T15:17:14.699" v="269" actId="29295"/>
        <pc:sldMkLst>
          <pc:docMk/>
          <pc:sldMk cId="1196779158" sldId="332"/>
        </pc:sldMkLst>
        <pc:spChg chg="mod">
          <ac:chgData name="Sarah Bendtsen" userId="f0b96531-0018-44b7-be8f-2c183a029a35" providerId="ADAL" clId="{487B9FAD-27C4-4C03-9F26-DEFC14CC14AF}" dt="2021-02-10T15:14:29.108" v="250" actId="6559"/>
          <ac:spMkLst>
            <pc:docMk/>
            <pc:sldMk cId="1196779158" sldId="332"/>
            <ac:spMk id="3" creationId="{00000000-0000-0000-0000-000000000000}"/>
          </ac:spMkLst>
        </pc:spChg>
        <pc:picChg chg="mod">
          <ac:chgData name="Sarah Bendtsen" userId="f0b96531-0018-44b7-be8f-2c183a029a35" providerId="ADAL" clId="{487B9FAD-27C4-4C03-9F26-DEFC14CC14AF}" dt="2021-02-10T15:16:26.576" v="266" actId="1076"/>
          <ac:picMkLst>
            <pc:docMk/>
            <pc:sldMk cId="1196779158" sldId="332"/>
            <ac:picMk id="2" creationId="{00000000-0000-0000-0000-000000000000}"/>
          </ac:picMkLst>
        </pc:picChg>
        <pc:picChg chg="del">
          <ac:chgData name="Sarah Bendtsen" userId="f0b96531-0018-44b7-be8f-2c183a029a35" providerId="ADAL" clId="{487B9FAD-27C4-4C03-9F26-DEFC14CC14AF}" dt="2021-02-10T15:12:14.319" v="201" actId="478"/>
          <ac:picMkLst>
            <pc:docMk/>
            <pc:sldMk cId="1196779158" sldId="332"/>
            <ac:picMk id="4" creationId="{00000000-0000-0000-0000-000000000000}"/>
          </ac:picMkLst>
        </pc:picChg>
        <pc:picChg chg="add del mod ord">
          <ac:chgData name="Sarah Bendtsen" userId="f0b96531-0018-44b7-be8f-2c183a029a35" providerId="ADAL" clId="{487B9FAD-27C4-4C03-9F26-DEFC14CC14AF}" dt="2021-02-10T15:15:10.924" v="257" actId="478"/>
          <ac:picMkLst>
            <pc:docMk/>
            <pc:sldMk cId="1196779158" sldId="332"/>
            <ac:picMk id="5" creationId="{84D6113D-F672-484B-B8F0-7DEFA120C889}"/>
          </ac:picMkLst>
        </pc:picChg>
        <pc:picChg chg="add mod ord">
          <ac:chgData name="Sarah Bendtsen" userId="f0b96531-0018-44b7-be8f-2c183a029a35" providerId="ADAL" clId="{487B9FAD-27C4-4C03-9F26-DEFC14CC14AF}" dt="2021-02-10T15:17:14.699" v="269" actId="29295"/>
          <ac:picMkLst>
            <pc:docMk/>
            <pc:sldMk cId="1196779158" sldId="332"/>
            <ac:picMk id="6" creationId="{8E3622C6-1667-4A03-8826-2C31A556746F}"/>
          </ac:picMkLst>
        </pc:picChg>
      </pc:sldChg>
      <pc:sldChg chg="addSp delSp modSp new mod setBg">
        <pc:chgData name="Sarah Bendtsen" userId="f0b96531-0018-44b7-be8f-2c183a029a35" providerId="ADAL" clId="{487B9FAD-27C4-4C03-9F26-DEFC14CC14AF}" dt="2021-02-10T18:46:33.922" v="1175" actId="1076"/>
        <pc:sldMkLst>
          <pc:docMk/>
          <pc:sldMk cId="1300838231" sldId="333"/>
        </pc:sldMkLst>
        <pc:spChg chg="add del mod">
          <ac:chgData name="Sarah Bendtsen" userId="f0b96531-0018-44b7-be8f-2c183a029a35" providerId="ADAL" clId="{487B9FAD-27C4-4C03-9F26-DEFC14CC14AF}" dt="2021-02-10T18:45:37.261" v="1158" actId="1076"/>
          <ac:spMkLst>
            <pc:docMk/>
            <pc:sldMk cId="1300838231" sldId="333"/>
            <ac:spMk id="7" creationId="{F1C60808-E2A7-474A-87C8-EB7D3B6B8B54}"/>
          </ac:spMkLst>
        </pc:spChg>
        <pc:spChg chg="add mod">
          <ac:chgData name="Sarah Bendtsen" userId="f0b96531-0018-44b7-be8f-2c183a029a35" providerId="ADAL" clId="{487B9FAD-27C4-4C03-9F26-DEFC14CC14AF}" dt="2021-02-10T18:46:20.632" v="1170" actId="1076"/>
          <ac:spMkLst>
            <pc:docMk/>
            <pc:sldMk cId="1300838231" sldId="333"/>
            <ac:spMk id="21" creationId="{DC0B145B-A229-441C-BF87-8B13EDB30FA3}"/>
          </ac:spMkLst>
        </pc:spChg>
        <pc:spChg chg="add del">
          <ac:chgData name="Sarah Bendtsen" userId="f0b96531-0018-44b7-be8f-2c183a029a35" providerId="ADAL" clId="{487B9FAD-27C4-4C03-9F26-DEFC14CC14AF}" dt="2021-02-10T18:04:20.171" v="838" actId="26606"/>
          <ac:spMkLst>
            <pc:docMk/>
            <pc:sldMk cId="1300838231" sldId="333"/>
            <ac:spMk id="71" creationId="{57845966-6EFC-468A-9CC7-BAB4B95854E7}"/>
          </ac:spMkLst>
        </pc:spChg>
        <pc:spChg chg="add del">
          <ac:chgData name="Sarah Bendtsen" userId="f0b96531-0018-44b7-be8f-2c183a029a35" providerId="ADAL" clId="{487B9FAD-27C4-4C03-9F26-DEFC14CC14AF}" dt="2021-02-10T18:04:20.171" v="838" actId="26606"/>
          <ac:spMkLst>
            <pc:docMk/>
            <pc:sldMk cId="1300838231" sldId="333"/>
            <ac:spMk id="75" creationId="{ADAD1991-FFD1-4E94-ABAB-7560D33008E4}"/>
          </ac:spMkLst>
        </pc:spChg>
        <pc:spChg chg="add del">
          <ac:chgData name="Sarah Bendtsen" userId="f0b96531-0018-44b7-be8f-2c183a029a35" providerId="ADAL" clId="{487B9FAD-27C4-4C03-9F26-DEFC14CC14AF}" dt="2021-02-10T18:07:18.924" v="870" actId="26606"/>
          <ac:spMkLst>
            <pc:docMk/>
            <pc:sldMk cId="1300838231" sldId="333"/>
            <ac:spMk id="77" creationId="{F62B8A8C-A996-46DA-AB61-1A4DD707348F}"/>
          </ac:spMkLst>
        </pc:spChg>
        <pc:spChg chg="add del">
          <ac:chgData name="Sarah Bendtsen" userId="f0b96531-0018-44b7-be8f-2c183a029a35" providerId="ADAL" clId="{487B9FAD-27C4-4C03-9F26-DEFC14CC14AF}" dt="2021-02-10T18:07:18.924" v="870" actId="26606"/>
          <ac:spMkLst>
            <pc:docMk/>
            <pc:sldMk cId="1300838231" sldId="333"/>
            <ac:spMk id="79" creationId="{F429BE5F-6DE0-4144-A557-3BE62DC2D816}"/>
          </ac:spMkLst>
        </pc:spChg>
        <pc:spChg chg="add del">
          <ac:chgData name="Sarah Bendtsen" userId="f0b96531-0018-44b7-be8f-2c183a029a35" providerId="ADAL" clId="{487B9FAD-27C4-4C03-9F26-DEFC14CC14AF}" dt="2021-02-10T18:07:18.924" v="870" actId="26606"/>
          <ac:spMkLst>
            <pc:docMk/>
            <pc:sldMk cId="1300838231" sldId="333"/>
            <ac:spMk id="81" creationId="{CE1EFC02-FB03-4241-83C8-4FBA4CAD6570}"/>
          </ac:spMkLst>
        </pc:spChg>
        <pc:spChg chg="add del">
          <ac:chgData name="Sarah Bendtsen" userId="f0b96531-0018-44b7-be8f-2c183a029a35" providerId="ADAL" clId="{487B9FAD-27C4-4C03-9F26-DEFC14CC14AF}" dt="2021-02-10T18:07:18.924" v="870" actId="26606"/>
          <ac:spMkLst>
            <pc:docMk/>
            <pc:sldMk cId="1300838231" sldId="333"/>
            <ac:spMk id="1028" creationId="{C6B8CC7F-3622-46E3-9272-E1956397D21B}"/>
          </ac:spMkLst>
        </pc:spChg>
        <pc:spChg chg="add del">
          <ac:chgData name="Sarah Bendtsen" userId="f0b96531-0018-44b7-be8f-2c183a029a35" providerId="ADAL" clId="{487B9FAD-27C4-4C03-9F26-DEFC14CC14AF}" dt="2021-02-10T18:07:18.924" v="870" actId="26606"/>
          <ac:spMkLst>
            <pc:docMk/>
            <pc:sldMk cId="1300838231" sldId="333"/>
            <ac:spMk id="1029" creationId="{F3FE55B4-2EE5-4A4A-AD80-1A14F660FEF5}"/>
          </ac:spMkLst>
        </pc:spChg>
        <pc:picChg chg="add mod">
          <ac:chgData name="Sarah Bendtsen" userId="f0b96531-0018-44b7-be8f-2c183a029a35" providerId="ADAL" clId="{487B9FAD-27C4-4C03-9F26-DEFC14CC14AF}" dt="2021-02-10T18:46:29.570" v="1173" actId="1076"/>
          <ac:picMkLst>
            <pc:docMk/>
            <pc:sldMk cId="1300838231" sldId="333"/>
            <ac:picMk id="3" creationId="{B1FC57FA-5DF2-47E8-B5AC-594236123091}"/>
          </ac:picMkLst>
        </pc:picChg>
        <pc:picChg chg="add mod ord">
          <ac:chgData name="Sarah Bendtsen" userId="f0b96531-0018-44b7-be8f-2c183a029a35" providerId="ADAL" clId="{487B9FAD-27C4-4C03-9F26-DEFC14CC14AF}" dt="2021-02-10T18:07:18.924" v="870" actId="26606"/>
          <ac:picMkLst>
            <pc:docMk/>
            <pc:sldMk cId="1300838231" sldId="333"/>
            <ac:picMk id="6" creationId="{B9ABEABC-4FFC-440D-A825-6F93310F1F0C}"/>
          </ac:picMkLst>
        </pc:picChg>
        <pc:picChg chg="add mod">
          <ac:chgData name="Sarah Bendtsen" userId="f0b96531-0018-44b7-be8f-2c183a029a35" providerId="ADAL" clId="{487B9FAD-27C4-4C03-9F26-DEFC14CC14AF}" dt="2021-02-10T18:46:26.329" v="1172" actId="1076"/>
          <ac:picMkLst>
            <pc:docMk/>
            <pc:sldMk cId="1300838231" sldId="333"/>
            <ac:picMk id="8" creationId="{C72C9E2F-3988-48E3-B56F-7C9EC6EE0AC0}"/>
          </ac:picMkLst>
        </pc:picChg>
        <pc:picChg chg="add mod">
          <ac:chgData name="Sarah Bendtsen" userId="f0b96531-0018-44b7-be8f-2c183a029a35" providerId="ADAL" clId="{487B9FAD-27C4-4C03-9F26-DEFC14CC14AF}" dt="2021-02-10T18:46:14.688" v="1169" actId="1076"/>
          <ac:picMkLst>
            <pc:docMk/>
            <pc:sldMk cId="1300838231" sldId="333"/>
            <ac:picMk id="15" creationId="{A2BEFCA9-34CD-411E-A15A-309CFEB5F61A}"/>
          </ac:picMkLst>
        </pc:picChg>
        <pc:picChg chg="add mod">
          <ac:chgData name="Sarah Bendtsen" userId="f0b96531-0018-44b7-be8f-2c183a029a35" providerId="ADAL" clId="{487B9FAD-27C4-4C03-9F26-DEFC14CC14AF}" dt="2021-02-10T18:46:31.472" v="1174" actId="1076"/>
          <ac:picMkLst>
            <pc:docMk/>
            <pc:sldMk cId="1300838231" sldId="333"/>
            <ac:picMk id="16" creationId="{60E4A842-6574-4030-B300-2BD331D16D50}"/>
          </ac:picMkLst>
        </pc:picChg>
        <pc:picChg chg="add mod">
          <ac:chgData name="Sarah Bendtsen" userId="f0b96531-0018-44b7-be8f-2c183a029a35" providerId="ADAL" clId="{487B9FAD-27C4-4C03-9F26-DEFC14CC14AF}" dt="2021-02-10T18:46:33.922" v="1175" actId="1076"/>
          <ac:picMkLst>
            <pc:docMk/>
            <pc:sldMk cId="1300838231" sldId="333"/>
            <ac:picMk id="17" creationId="{60D72FDA-CD4F-4BF9-AE25-8C5F1385053F}"/>
          </ac:picMkLst>
        </pc:picChg>
        <pc:picChg chg="add del">
          <ac:chgData name="Sarah Bendtsen" userId="f0b96531-0018-44b7-be8f-2c183a029a35" providerId="ADAL" clId="{487B9FAD-27C4-4C03-9F26-DEFC14CC14AF}" dt="2021-02-10T18:04:20.171" v="838" actId="26606"/>
          <ac:picMkLst>
            <pc:docMk/>
            <pc:sldMk cId="1300838231" sldId="333"/>
            <ac:picMk id="73" creationId="{75554383-98AF-4A47-BB65-705FAAA4BE6A}"/>
          </ac:picMkLst>
        </pc:picChg>
        <pc:picChg chg="add del mod ord">
          <ac:chgData name="Sarah Bendtsen" userId="f0b96531-0018-44b7-be8f-2c183a029a35" providerId="ADAL" clId="{487B9FAD-27C4-4C03-9F26-DEFC14CC14AF}" dt="2021-02-10T18:07:18.924" v="870" actId="26606"/>
          <ac:picMkLst>
            <pc:docMk/>
            <pc:sldMk cId="1300838231" sldId="333"/>
            <ac:picMk id="1026" creationId="{270B84EB-7141-4F2A-A4A8-65F730E1F22F}"/>
          </ac:picMkLst>
        </pc:picChg>
        <pc:picChg chg="add del">
          <ac:chgData name="Sarah Bendtsen" userId="f0b96531-0018-44b7-be8f-2c183a029a35" providerId="ADAL" clId="{487B9FAD-27C4-4C03-9F26-DEFC14CC14AF}" dt="2021-02-10T18:07:18.924" v="870" actId="26606"/>
          <ac:picMkLst>
            <pc:docMk/>
            <pc:sldMk cId="1300838231" sldId="333"/>
            <ac:picMk id="1030" creationId="{7267E9C1-58F1-46EE-9BBE-108764BF9E2F}"/>
          </ac:picMkLst>
        </pc:picChg>
      </pc:sldChg>
      <pc:sldChg chg="addSp delSp modSp add mod">
        <pc:chgData name="Sarah Bendtsen" userId="f0b96531-0018-44b7-be8f-2c183a029a35" providerId="ADAL" clId="{487B9FAD-27C4-4C03-9F26-DEFC14CC14AF}" dt="2021-02-10T18:45:41.605" v="1159" actId="1076"/>
        <pc:sldMkLst>
          <pc:docMk/>
          <pc:sldMk cId="1845209413" sldId="334"/>
        </pc:sldMkLst>
        <pc:spChg chg="mod">
          <ac:chgData name="Sarah Bendtsen" userId="f0b96531-0018-44b7-be8f-2c183a029a35" providerId="ADAL" clId="{487B9FAD-27C4-4C03-9F26-DEFC14CC14AF}" dt="2021-02-10T18:45:41.605" v="1159" actId="1076"/>
          <ac:spMkLst>
            <pc:docMk/>
            <pc:sldMk cId="1845209413" sldId="334"/>
            <ac:spMk id="7" creationId="{F1C60808-E2A7-474A-87C8-EB7D3B6B8B54}"/>
          </ac:spMkLst>
        </pc:spChg>
        <pc:picChg chg="mod">
          <ac:chgData name="Sarah Bendtsen" userId="f0b96531-0018-44b7-be8f-2c183a029a35" providerId="ADAL" clId="{487B9FAD-27C4-4C03-9F26-DEFC14CC14AF}" dt="2021-02-10T18:36:59.585" v="924" actId="1076"/>
          <ac:picMkLst>
            <pc:docMk/>
            <pc:sldMk cId="1845209413" sldId="334"/>
            <ac:picMk id="6" creationId="{B9ABEABC-4FFC-440D-A825-6F93310F1F0C}"/>
          </ac:picMkLst>
        </pc:picChg>
        <pc:picChg chg="del">
          <ac:chgData name="Sarah Bendtsen" userId="f0b96531-0018-44b7-be8f-2c183a029a35" providerId="ADAL" clId="{487B9FAD-27C4-4C03-9F26-DEFC14CC14AF}" dt="2021-02-10T18:36:21.268" v="909" actId="478"/>
          <ac:picMkLst>
            <pc:docMk/>
            <pc:sldMk cId="1845209413" sldId="334"/>
            <ac:picMk id="1026" creationId="{270B84EB-7141-4F2A-A4A8-65F730E1F22F}"/>
          </ac:picMkLst>
        </pc:picChg>
        <pc:picChg chg="add del">
          <ac:chgData name="Sarah Bendtsen" userId="f0b96531-0018-44b7-be8f-2c183a029a35" providerId="ADAL" clId="{487B9FAD-27C4-4C03-9F26-DEFC14CC14AF}" dt="2021-02-10T18:36:21.268" v="909" actId="478"/>
          <ac:picMkLst>
            <pc:docMk/>
            <pc:sldMk cId="1845209413" sldId="334"/>
            <ac:picMk id="2050" creationId="{0C2A8210-70EA-45A8-A4D2-F1039EACDCC2}"/>
          </ac:picMkLst>
        </pc:picChg>
        <pc:picChg chg="add mod">
          <ac:chgData name="Sarah Bendtsen" userId="f0b96531-0018-44b7-be8f-2c183a029a35" providerId="ADAL" clId="{487B9FAD-27C4-4C03-9F26-DEFC14CC14AF}" dt="2021-02-10T18:37:32.680" v="929" actId="1076"/>
          <ac:picMkLst>
            <pc:docMk/>
            <pc:sldMk cId="1845209413" sldId="334"/>
            <ac:picMk id="2052" creationId="{4F2B4A7B-8AE6-446F-9BC2-1EE7E39F0490}"/>
          </ac:picMkLst>
        </pc:picChg>
      </pc:sldChg>
      <pc:sldChg chg="addSp delSp modSp add mod">
        <pc:chgData name="Sarah Bendtsen" userId="f0b96531-0018-44b7-be8f-2c183a029a35" providerId="ADAL" clId="{487B9FAD-27C4-4C03-9F26-DEFC14CC14AF}" dt="2021-02-10T18:46:10.947" v="1168" actId="1076"/>
        <pc:sldMkLst>
          <pc:docMk/>
          <pc:sldMk cId="2543246185" sldId="335"/>
        </pc:sldMkLst>
        <pc:spChg chg="mod">
          <ac:chgData name="Sarah Bendtsen" userId="f0b96531-0018-44b7-be8f-2c183a029a35" providerId="ADAL" clId="{487B9FAD-27C4-4C03-9F26-DEFC14CC14AF}" dt="2021-02-10T18:45:56.345" v="1163" actId="255"/>
          <ac:spMkLst>
            <pc:docMk/>
            <pc:sldMk cId="2543246185" sldId="335"/>
            <ac:spMk id="7" creationId="{F1C60808-E2A7-474A-87C8-EB7D3B6B8B54}"/>
          </ac:spMkLst>
        </pc:spChg>
        <pc:picChg chg="mod">
          <ac:chgData name="Sarah Bendtsen" userId="f0b96531-0018-44b7-be8f-2c183a029a35" providerId="ADAL" clId="{487B9FAD-27C4-4C03-9F26-DEFC14CC14AF}" dt="2021-02-10T18:46:07.891" v="1167" actId="1076"/>
          <ac:picMkLst>
            <pc:docMk/>
            <pc:sldMk cId="2543246185" sldId="335"/>
            <ac:picMk id="3" creationId="{B1FC57FA-5DF2-47E8-B5AC-594236123091}"/>
          </ac:picMkLst>
        </pc:picChg>
        <pc:picChg chg="mod">
          <ac:chgData name="Sarah Bendtsen" userId="f0b96531-0018-44b7-be8f-2c183a029a35" providerId="ADAL" clId="{487B9FAD-27C4-4C03-9F26-DEFC14CC14AF}" dt="2021-02-10T18:46:05.066" v="1166" actId="1076"/>
          <ac:picMkLst>
            <pc:docMk/>
            <pc:sldMk cId="2543246185" sldId="335"/>
            <ac:picMk id="8" creationId="{C72C9E2F-3988-48E3-B56F-7C9EC6EE0AC0}"/>
          </ac:picMkLst>
        </pc:picChg>
        <pc:picChg chg="mod">
          <ac:chgData name="Sarah Bendtsen" userId="f0b96531-0018-44b7-be8f-2c183a029a35" providerId="ADAL" clId="{487B9FAD-27C4-4C03-9F26-DEFC14CC14AF}" dt="2021-02-10T18:45:59.363" v="1164" actId="1076"/>
          <ac:picMkLst>
            <pc:docMk/>
            <pc:sldMk cId="2543246185" sldId="335"/>
            <ac:picMk id="15" creationId="{A2BEFCA9-34CD-411E-A15A-309CFEB5F61A}"/>
          </ac:picMkLst>
        </pc:picChg>
        <pc:picChg chg="mod">
          <ac:chgData name="Sarah Bendtsen" userId="f0b96531-0018-44b7-be8f-2c183a029a35" providerId="ADAL" clId="{487B9FAD-27C4-4C03-9F26-DEFC14CC14AF}" dt="2021-02-10T18:46:10.947" v="1168" actId="1076"/>
          <ac:picMkLst>
            <pc:docMk/>
            <pc:sldMk cId="2543246185" sldId="335"/>
            <ac:picMk id="16" creationId="{60E4A842-6574-4030-B300-2BD331D16D50}"/>
          </ac:picMkLst>
        </pc:picChg>
        <pc:picChg chg="mod">
          <ac:chgData name="Sarah Bendtsen" userId="f0b96531-0018-44b7-be8f-2c183a029a35" providerId="ADAL" clId="{487B9FAD-27C4-4C03-9F26-DEFC14CC14AF}" dt="2021-02-10T18:46:03.066" v="1165" actId="1076"/>
          <ac:picMkLst>
            <pc:docMk/>
            <pc:sldMk cId="2543246185" sldId="335"/>
            <ac:picMk id="17" creationId="{60D72FDA-CD4F-4BF9-AE25-8C5F1385053F}"/>
          </ac:picMkLst>
        </pc:picChg>
        <pc:picChg chg="del">
          <ac:chgData name="Sarah Bendtsen" userId="f0b96531-0018-44b7-be8f-2c183a029a35" providerId="ADAL" clId="{487B9FAD-27C4-4C03-9F26-DEFC14CC14AF}" dt="2021-02-10T18:38:28.290" v="946" actId="478"/>
          <ac:picMkLst>
            <pc:docMk/>
            <pc:sldMk cId="2543246185" sldId="335"/>
            <ac:picMk id="2052" creationId="{4F2B4A7B-8AE6-446F-9BC2-1EE7E39F0490}"/>
          </ac:picMkLst>
        </pc:picChg>
        <pc:picChg chg="add mod">
          <ac:chgData name="Sarah Bendtsen" userId="f0b96531-0018-44b7-be8f-2c183a029a35" providerId="ADAL" clId="{487B9FAD-27C4-4C03-9F26-DEFC14CC14AF}" dt="2021-02-10T18:38:57.564" v="958" actId="1076"/>
          <ac:picMkLst>
            <pc:docMk/>
            <pc:sldMk cId="2543246185" sldId="335"/>
            <ac:picMk id="3074" creationId="{9B902854-AFC2-4A3E-9C75-42DB8212D0B7}"/>
          </ac:picMkLst>
        </pc:picChg>
      </pc:sldChg>
      <pc:sldChg chg="addSp delSp modSp add mod">
        <pc:chgData name="Sarah Bendtsen" userId="f0b96531-0018-44b7-be8f-2c183a029a35" providerId="ADAL" clId="{487B9FAD-27C4-4C03-9F26-DEFC14CC14AF}" dt="2021-02-10T18:40:33.484" v="982"/>
        <pc:sldMkLst>
          <pc:docMk/>
          <pc:sldMk cId="189765653" sldId="336"/>
        </pc:sldMkLst>
        <pc:spChg chg="mod">
          <ac:chgData name="Sarah Bendtsen" userId="f0b96531-0018-44b7-be8f-2c183a029a35" providerId="ADAL" clId="{487B9FAD-27C4-4C03-9F26-DEFC14CC14AF}" dt="2021-02-10T18:40:27.445" v="980" actId="20577"/>
          <ac:spMkLst>
            <pc:docMk/>
            <pc:sldMk cId="189765653" sldId="336"/>
            <ac:spMk id="7" creationId="{F1C60808-E2A7-474A-87C8-EB7D3B6B8B54}"/>
          </ac:spMkLst>
        </pc:spChg>
        <pc:picChg chg="del">
          <ac:chgData name="Sarah Bendtsen" userId="f0b96531-0018-44b7-be8f-2c183a029a35" providerId="ADAL" clId="{487B9FAD-27C4-4C03-9F26-DEFC14CC14AF}" dt="2021-02-10T18:39:50.506" v="960" actId="478"/>
          <ac:picMkLst>
            <pc:docMk/>
            <pc:sldMk cId="189765653" sldId="336"/>
            <ac:picMk id="3074" creationId="{9B902854-AFC2-4A3E-9C75-42DB8212D0B7}"/>
          </ac:picMkLst>
        </pc:picChg>
        <pc:picChg chg="add mod">
          <ac:chgData name="Sarah Bendtsen" userId="f0b96531-0018-44b7-be8f-2c183a029a35" providerId="ADAL" clId="{487B9FAD-27C4-4C03-9F26-DEFC14CC14AF}" dt="2021-02-10T18:40:23.455" v="972" actId="1076"/>
          <ac:picMkLst>
            <pc:docMk/>
            <pc:sldMk cId="189765653" sldId="336"/>
            <ac:picMk id="4098" creationId="{875893E8-2A00-4C3B-BE62-30926A9B681E}"/>
          </ac:picMkLst>
        </pc:picChg>
        <pc:picChg chg="add del">
          <ac:chgData name="Sarah Bendtsen" userId="f0b96531-0018-44b7-be8f-2c183a029a35" providerId="ADAL" clId="{487B9FAD-27C4-4C03-9F26-DEFC14CC14AF}" dt="2021-02-10T18:40:33.484" v="982"/>
          <ac:picMkLst>
            <pc:docMk/>
            <pc:sldMk cId="189765653" sldId="336"/>
            <ac:picMk id="4100" creationId="{BA37C238-C529-4AC6-84E8-26764534245E}"/>
          </ac:picMkLst>
        </pc:picChg>
      </pc:sldChg>
      <pc:sldChg chg="addSp delSp modSp add mod">
        <pc:chgData name="Sarah Bendtsen" userId="f0b96531-0018-44b7-be8f-2c183a029a35" providerId="ADAL" clId="{487B9FAD-27C4-4C03-9F26-DEFC14CC14AF}" dt="2021-02-10T18:41:40.066" v="997" actId="1076"/>
        <pc:sldMkLst>
          <pc:docMk/>
          <pc:sldMk cId="3290515065" sldId="337"/>
        </pc:sldMkLst>
        <pc:spChg chg="mod">
          <ac:chgData name="Sarah Bendtsen" userId="f0b96531-0018-44b7-be8f-2c183a029a35" providerId="ADAL" clId="{487B9FAD-27C4-4C03-9F26-DEFC14CC14AF}" dt="2021-02-10T18:40:42.354" v="988" actId="20577"/>
          <ac:spMkLst>
            <pc:docMk/>
            <pc:sldMk cId="3290515065" sldId="337"/>
            <ac:spMk id="7" creationId="{F1C60808-E2A7-474A-87C8-EB7D3B6B8B54}"/>
          </ac:spMkLst>
        </pc:spChg>
        <pc:picChg chg="del">
          <ac:chgData name="Sarah Bendtsen" userId="f0b96531-0018-44b7-be8f-2c183a029a35" providerId="ADAL" clId="{487B9FAD-27C4-4C03-9F26-DEFC14CC14AF}" dt="2021-02-10T18:41:20.032" v="989" actId="478"/>
          <ac:picMkLst>
            <pc:docMk/>
            <pc:sldMk cId="3290515065" sldId="337"/>
            <ac:picMk id="4098" creationId="{875893E8-2A00-4C3B-BE62-30926A9B681E}"/>
          </ac:picMkLst>
        </pc:picChg>
        <pc:picChg chg="add mod">
          <ac:chgData name="Sarah Bendtsen" userId="f0b96531-0018-44b7-be8f-2c183a029a35" providerId="ADAL" clId="{487B9FAD-27C4-4C03-9F26-DEFC14CC14AF}" dt="2021-02-10T18:41:40.066" v="997" actId="1076"/>
          <ac:picMkLst>
            <pc:docMk/>
            <pc:sldMk cId="3290515065" sldId="337"/>
            <ac:picMk id="5122" creationId="{F321FFDF-C999-49C8-BA8F-C11AD29E1A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F2171-94CA-4277-842E-DB33D170789B}"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C9794-626C-4353-BEB9-0B0F452564FF}" type="slidenum">
              <a:rPr lang="en-US" smtClean="0"/>
              <a:t>‹#›</a:t>
            </a:fld>
            <a:endParaRPr lang="en-US"/>
          </a:p>
        </p:txBody>
      </p:sp>
    </p:spTree>
    <p:extLst>
      <p:ext uri="{BB962C8B-B14F-4D97-AF65-F5344CB8AC3E}">
        <p14:creationId xmlns:p14="http://schemas.microsoft.com/office/powerpoint/2010/main" val="313965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was Shared Hope’s initial project for mobilizing anti-trafficking legislative change at the state level. Created in 2011, the original Framework was composed of 41 components address fundamental trafficking laws, offender accountability, victim protections, and law enforcement tools. Under the first Report Card, Colorado received a 58%; by 2019 (the final year of the PIC Report Card), the score raised to a 90.</a:t>
            </a:r>
          </a:p>
        </p:txBody>
      </p:sp>
      <p:sp>
        <p:nvSpPr>
          <p:cNvPr id="4" name="Slide Number Placeholder 3"/>
          <p:cNvSpPr>
            <a:spLocks noGrp="1"/>
          </p:cNvSpPr>
          <p:nvPr>
            <p:ph type="sldNum" sz="quarter" idx="5"/>
          </p:nvPr>
        </p:nvSpPr>
        <p:spPr/>
        <p:txBody>
          <a:bodyPr/>
          <a:lstStyle/>
          <a:p>
            <a:fld id="{640C9794-626C-4353-BEB9-0B0F452564FF}" type="slidenum">
              <a:rPr lang="en-US" smtClean="0"/>
              <a:t>2</a:t>
            </a:fld>
            <a:endParaRPr lang="en-US"/>
          </a:p>
        </p:txBody>
      </p:sp>
    </p:spTree>
    <p:extLst>
      <p:ext uri="{BB962C8B-B14F-4D97-AF65-F5344CB8AC3E}">
        <p14:creationId xmlns:p14="http://schemas.microsoft.com/office/powerpoint/2010/main" val="269134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gathered information was translated into a revised framework centered on “success” being defined by the outcomes and well-being of survivors. </a:t>
            </a:r>
          </a:p>
          <a:p>
            <a:r>
              <a:rPr lang="en-US" dirty="0"/>
              <a:t>Advanced Framework includes 4 key priority areas spread across 40 components: (1) Protective Responses: ensuring comprehensive protective responses for survivors, including non-criminalization protections, access to specialized services both in and outside of state child serving systems, funding for community-based responses and services, reducing collateral consequences for system-involvement; (2) Identification: ensuring stakeholders are equipped to make appropriate, timely, and non-harmful identifications of trafficking victimization through trauma-informed screening and stakeholder training; (3) Protections for Older Youth: protections provided for through statute eliminate the bright line of 18 to expand access to services and care for all young people, including emerging adults; and (4) Training and Collaboration: state law supports better outcomes for survivors by ensuring stakeholders are equipped to respond (e.g., training for all stakeholder groups, mandatory MDT responses). </a:t>
            </a:r>
          </a:p>
        </p:txBody>
      </p:sp>
      <p:sp>
        <p:nvSpPr>
          <p:cNvPr id="4" name="Slide Number Placeholder 3"/>
          <p:cNvSpPr>
            <a:spLocks noGrp="1"/>
          </p:cNvSpPr>
          <p:nvPr>
            <p:ph type="sldNum" sz="quarter" idx="5"/>
          </p:nvPr>
        </p:nvSpPr>
        <p:spPr/>
        <p:txBody>
          <a:bodyPr/>
          <a:lstStyle/>
          <a:p>
            <a:fld id="{640C9794-626C-4353-BEB9-0B0F452564FF}" type="slidenum">
              <a:rPr lang="en-US" smtClean="0"/>
              <a:t>11</a:t>
            </a:fld>
            <a:endParaRPr lang="en-US"/>
          </a:p>
        </p:txBody>
      </p:sp>
    </p:spTree>
    <p:extLst>
      <p:ext uri="{BB962C8B-B14F-4D97-AF65-F5344CB8AC3E}">
        <p14:creationId xmlns:p14="http://schemas.microsoft.com/office/powerpoint/2010/main" val="309628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policies were carried over from the PIC framework and modified. </a:t>
            </a:r>
          </a:p>
          <a:p>
            <a:endParaRPr lang="en-US" dirty="0"/>
          </a:p>
        </p:txBody>
      </p:sp>
      <p:sp>
        <p:nvSpPr>
          <p:cNvPr id="4" name="Slide Number Placeholder 3"/>
          <p:cNvSpPr>
            <a:spLocks noGrp="1"/>
          </p:cNvSpPr>
          <p:nvPr>
            <p:ph type="sldNum" sz="quarter" idx="5"/>
          </p:nvPr>
        </p:nvSpPr>
        <p:spPr/>
        <p:txBody>
          <a:bodyPr/>
          <a:lstStyle/>
          <a:p>
            <a:fld id="{640C9794-626C-4353-BEB9-0B0F452564FF}" type="slidenum">
              <a:rPr lang="en-US" smtClean="0"/>
              <a:t>12</a:t>
            </a:fld>
            <a:endParaRPr lang="en-US"/>
          </a:p>
        </p:txBody>
      </p:sp>
    </p:spTree>
    <p:extLst>
      <p:ext uri="{BB962C8B-B14F-4D97-AF65-F5344CB8AC3E}">
        <p14:creationId xmlns:p14="http://schemas.microsoft.com/office/powerpoint/2010/main" val="202339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Legislative Framework: </a:t>
            </a:r>
          </a:p>
          <a:p>
            <a:pPr marL="228600" indent="-228600">
              <a:buAutoNum type="arabicParenBoth"/>
            </a:pPr>
            <a:r>
              <a:rPr lang="en-US" dirty="0"/>
              <a:t>6 Issue Areas: Criminal Provisions (laws that apply to buyers, traffickers, and facilitators), Identification and Response to Victims, Continuum of Care, Access to Justice for Trafficking Survivors, Tools for a Victim-Centered Criminal Justice Response; and Prevention and Training. </a:t>
            </a:r>
          </a:p>
          <a:p>
            <a:pPr marL="228600" indent="-228600">
              <a:buAutoNum type="arabicParenBoth"/>
            </a:pPr>
            <a:r>
              <a:rPr lang="en-US" dirty="0"/>
              <a:t>Process:</a:t>
            </a:r>
          </a:p>
          <a:p>
            <a:pPr marL="685800" lvl="1" indent="-228600">
              <a:buAutoNum type="arabicParenBoth"/>
            </a:pPr>
            <a:r>
              <a:rPr lang="en-US" dirty="0"/>
              <a:t>From January-July, Team tracks legislation in all 50 states + D.C. and provides technical assistance to state policymakers and advocates. </a:t>
            </a:r>
          </a:p>
          <a:p>
            <a:pPr marL="685800" lvl="1" indent="-228600">
              <a:buAutoNum type="arabicParenBoth"/>
            </a:pPr>
            <a:r>
              <a:rPr lang="en-US" dirty="0"/>
              <a:t>Team grades states on new legislation/state laws and incorporates into Framework and individual state Analysis &amp; Recommendations reports. </a:t>
            </a:r>
          </a:p>
          <a:p>
            <a:pPr marL="685800" lvl="1" indent="-228600">
              <a:buAutoNum type="arabicParenBoth"/>
            </a:pPr>
            <a:r>
              <a:rPr lang="en-US" dirty="0"/>
              <a:t>Team sends draft reports to all state AGs, Governors, and state HT coordinators for review and feedback. </a:t>
            </a:r>
          </a:p>
          <a:p>
            <a:pPr marL="685800" lvl="1" indent="-228600">
              <a:buAutoNum type="arabicParenBoth"/>
            </a:pPr>
            <a:r>
              <a:rPr lang="en-US" dirty="0"/>
              <a:t>November: release of Report Cards.</a:t>
            </a:r>
            <a:br>
              <a:rPr lang="en-US" dirty="0"/>
            </a:br>
            <a:endParaRPr lang="en-US" dirty="0"/>
          </a:p>
        </p:txBody>
      </p:sp>
      <p:sp>
        <p:nvSpPr>
          <p:cNvPr id="4" name="Slide Number Placeholder 3"/>
          <p:cNvSpPr>
            <a:spLocks noGrp="1"/>
          </p:cNvSpPr>
          <p:nvPr>
            <p:ph type="sldNum" sz="quarter" idx="5"/>
          </p:nvPr>
        </p:nvSpPr>
        <p:spPr/>
        <p:txBody>
          <a:bodyPr/>
          <a:lstStyle/>
          <a:p>
            <a:fld id="{640C9794-626C-4353-BEB9-0B0F452564FF}" type="slidenum">
              <a:rPr lang="en-US" smtClean="0"/>
              <a:t>13</a:t>
            </a:fld>
            <a:endParaRPr lang="en-US"/>
          </a:p>
        </p:txBody>
      </p:sp>
    </p:spTree>
    <p:extLst>
      <p:ext uri="{BB962C8B-B14F-4D97-AF65-F5344CB8AC3E}">
        <p14:creationId xmlns:p14="http://schemas.microsoft.com/office/powerpoint/2010/main" val="40604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9 years of grading under the PIC framework, significant legislative advancements occurred nationally. By 2019, every state had a child sex trafficking law and some statutory protections for child survivors; however, most of the growth impacted criminal accountability for offenders rather than protections and services for child and youth survivors. This was depicted in the disparity between the national average score on the framework as a whole (84.7%) and the section of the framework examining just victim protections (71.4%). </a:t>
            </a:r>
          </a:p>
        </p:txBody>
      </p:sp>
      <p:sp>
        <p:nvSpPr>
          <p:cNvPr id="4" name="Slide Number Placeholder 3"/>
          <p:cNvSpPr>
            <a:spLocks noGrp="1"/>
          </p:cNvSpPr>
          <p:nvPr>
            <p:ph type="sldNum" sz="quarter" idx="5"/>
          </p:nvPr>
        </p:nvSpPr>
        <p:spPr/>
        <p:txBody>
          <a:bodyPr/>
          <a:lstStyle/>
          <a:p>
            <a:fld id="{640C9794-626C-4353-BEB9-0B0F452564FF}" type="slidenum">
              <a:rPr lang="en-US" smtClean="0"/>
              <a:t>3</a:t>
            </a:fld>
            <a:endParaRPr lang="en-US"/>
          </a:p>
        </p:txBody>
      </p:sp>
    </p:spTree>
    <p:extLst>
      <p:ext uri="{BB962C8B-B14F-4D97-AF65-F5344CB8AC3E}">
        <p14:creationId xmlns:p14="http://schemas.microsoft.com/office/powerpoint/2010/main" val="37801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 that a majority of states received an A or B grade in 2019, Shared Hope’s Policy Team was confronted with the reality of what an “A” grade meant if progress wasn’t prioritizing victim protections and survivor well being. </a:t>
            </a:r>
          </a:p>
        </p:txBody>
      </p:sp>
      <p:sp>
        <p:nvSpPr>
          <p:cNvPr id="4" name="Slide Number Placeholder 3"/>
          <p:cNvSpPr>
            <a:spLocks noGrp="1"/>
          </p:cNvSpPr>
          <p:nvPr>
            <p:ph type="sldNum" sz="quarter" idx="5"/>
          </p:nvPr>
        </p:nvSpPr>
        <p:spPr/>
        <p:txBody>
          <a:bodyPr/>
          <a:lstStyle/>
          <a:p>
            <a:fld id="{640C9794-626C-4353-BEB9-0B0F452564FF}" type="slidenum">
              <a:rPr lang="en-US" smtClean="0"/>
              <a:t>4</a:t>
            </a:fld>
            <a:endParaRPr lang="en-US"/>
          </a:p>
        </p:txBody>
      </p:sp>
    </p:spTree>
    <p:extLst>
      <p:ext uri="{BB962C8B-B14F-4D97-AF65-F5344CB8AC3E}">
        <p14:creationId xmlns:p14="http://schemas.microsoft.com/office/powerpoint/2010/main" val="389258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Team embarked on a two-year process to ascertain what changes needed to be made to spur growth in the area needed the most: protections and access to services for survivors. We pulled together findings from research on laws related to non-criminalization (i.e. Safe Harbor) and victim-offender intersectionality (i.e. “bottoms”), as well as lessons learned in the course of providing technical assistance in the field . Further, we gathered and engaged a multi-disciplinary group of 200+ stakeholders (both those with lived experience and allied professionals) to gain input from the field through in-person workgroup meetings, interviews, and surveys. </a:t>
            </a:r>
          </a:p>
        </p:txBody>
      </p:sp>
      <p:sp>
        <p:nvSpPr>
          <p:cNvPr id="4" name="Slide Number Placeholder 3"/>
          <p:cNvSpPr>
            <a:spLocks noGrp="1"/>
          </p:cNvSpPr>
          <p:nvPr>
            <p:ph type="sldNum" sz="quarter" idx="5"/>
          </p:nvPr>
        </p:nvSpPr>
        <p:spPr/>
        <p:txBody>
          <a:bodyPr/>
          <a:lstStyle/>
          <a:p>
            <a:fld id="{640C9794-626C-4353-BEB9-0B0F452564FF}" type="slidenum">
              <a:rPr lang="en-US" smtClean="0"/>
              <a:t>5</a:t>
            </a:fld>
            <a:endParaRPr lang="en-US"/>
          </a:p>
        </p:txBody>
      </p:sp>
    </p:spTree>
    <p:extLst>
      <p:ext uri="{BB962C8B-B14F-4D97-AF65-F5344CB8AC3E}">
        <p14:creationId xmlns:p14="http://schemas.microsoft.com/office/powerpoint/2010/main" val="98753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Seeking Justice research (current as of 2019)</a:t>
            </a:r>
          </a:p>
        </p:txBody>
      </p:sp>
      <p:sp>
        <p:nvSpPr>
          <p:cNvPr id="4" name="Slide Number Placeholder 3"/>
          <p:cNvSpPr>
            <a:spLocks noGrp="1"/>
          </p:cNvSpPr>
          <p:nvPr>
            <p:ph type="sldNum" sz="quarter" idx="5"/>
          </p:nvPr>
        </p:nvSpPr>
        <p:spPr/>
        <p:txBody>
          <a:bodyPr/>
          <a:lstStyle/>
          <a:p>
            <a:fld id="{640C9794-626C-4353-BEB9-0B0F452564FF}" type="slidenum">
              <a:rPr lang="en-US" smtClean="0"/>
              <a:t>6</a:t>
            </a:fld>
            <a:endParaRPr lang="en-US"/>
          </a:p>
        </p:txBody>
      </p:sp>
    </p:spTree>
    <p:extLst>
      <p:ext uri="{BB962C8B-B14F-4D97-AF65-F5344CB8AC3E}">
        <p14:creationId xmlns:p14="http://schemas.microsoft.com/office/powerpoint/2010/main" val="17088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VOI research (current as of 2020)</a:t>
            </a:r>
          </a:p>
        </p:txBody>
      </p:sp>
      <p:sp>
        <p:nvSpPr>
          <p:cNvPr id="4" name="Slide Number Placeholder 3"/>
          <p:cNvSpPr>
            <a:spLocks noGrp="1"/>
          </p:cNvSpPr>
          <p:nvPr>
            <p:ph type="sldNum" sz="quarter" idx="5"/>
          </p:nvPr>
        </p:nvSpPr>
        <p:spPr/>
        <p:txBody>
          <a:bodyPr/>
          <a:lstStyle/>
          <a:p>
            <a:fld id="{640C9794-626C-4353-BEB9-0B0F452564FF}" type="slidenum">
              <a:rPr lang="en-US" smtClean="0"/>
              <a:t>7</a:t>
            </a:fld>
            <a:endParaRPr lang="en-US"/>
          </a:p>
        </p:txBody>
      </p:sp>
    </p:spTree>
    <p:extLst>
      <p:ext uri="{BB962C8B-B14F-4D97-AF65-F5344CB8AC3E}">
        <p14:creationId xmlns:p14="http://schemas.microsoft.com/office/powerpoint/2010/main" val="145958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gained from the field through the provision of technical assistance. </a:t>
            </a:r>
          </a:p>
        </p:txBody>
      </p:sp>
      <p:sp>
        <p:nvSpPr>
          <p:cNvPr id="4" name="Slide Number Placeholder 3"/>
          <p:cNvSpPr>
            <a:spLocks noGrp="1"/>
          </p:cNvSpPr>
          <p:nvPr>
            <p:ph type="sldNum" sz="quarter" idx="5"/>
          </p:nvPr>
        </p:nvSpPr>
        <p:spPr/>
        <p:txBody>
          <a:bodyPr/>
          <a:lstStyle/>
          <a:p>
            <a:fld id="{640C9794-626C-4353-BEB9-0B0F452564FF}" type="slidenum">
              <a:rPr lang="en-US" smtClean="0"/>
              <a:t>8</a:t>
            </a:fld>
            <a:endParaRPr lang="en-US"/>
          </a:p>
        </p:txBody>
      </p:sp>
    </p:spTree>
    <p:extLst>
      <p:ext uri="{BB962C8B-B14F-4D97-AF65-F5344CB8AC3E}">
        <p14:creationId xmlns:p14="http://schemas.microsoft.com/office/powerpoint/2010/main" val="402017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to Action workgroup/process</a:t>
            </a:r>
          </a:p>
          <a:p>
            <a:r>
              <a:rPr lang="en-US" dirty="0"/>
              <a:t>Stakeholder survey– provided a draft review of the framework for input and final feedback and approval. </a:t>
            </a:r>
          </a:p>
        </p:txBody>
      </p:sp>
      <p:sp>
        <p:nvSpPr>
          <p:cNvPr id="4" name="Slide Number Placeholder 3"/>
          <p:cNvSpPr>
            <a:spLocks noGrp="1"/>
          </p:cNvSpPr>
          <p:nvPr>
            <p:ph type="sldNum" sz="quarter" idx="5"/>
          </p:nvPr>
        </p:nvSpPr>
        <p:spPr/>
        <p:txBody>
          <a:bodyPr/>
          <a:lstStyle/>
          <a:p>
            <a:fld id="{640C9794-626C-4353-BEB9-0B0F452564FF}" type="slidenum">
              <a:rPr lang="en-US" smtClean="0"/>
              <a:t>9</a:t>
            </a:fld>
            <a:endParaRPr lang="en-US"/>
          </a:p>
        </p:txBody>
      </p:sp>
    </p:spTree>
    <p:extLst>
      <p:ext uri="{BB962C8B-B14F-4D97-AF65-F5344CB8AC3E}">
        <p14:creationId xmlns:p14="http://schemas.microsoft.com/office/powerpoint/2010/main" val="344106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from Research to Action </a:t>
            </a:r>
          </a:p>
          <a:p>
            <a:r>
              <a:rPr lang="en-US" dirty="0"/>
              <a:t>MDTS=multi-disciplinary teams </a:t>
            </a:r>
          </a:p>
          <a:p>
            <a:r>
              <a:rPr lang="en-US" dirty="0"/>
              <a:t>Poly-victimization= survivors of both sex and labor trafficking </a:t>
            </a:r>
          </a:p>
        </p:txBody>
      </p:sp>
      <p:sp>
        <p:nvSpPr>
          <p:cNvPr id="4" name="Slide Number Placeholder 3"/>
          <p:cNvSpPr>
            <a:spLocks noGrp="1"/>
          </p:cNvSpPr>
          <p:nvPr>
            <p:ph type="sldNum" sz="quarter" idx="5"/>
          </p:nvPr>
        </p:nvSpPr>
        <p:spPr/>
        <p:txBody>
          <a:bodyPr/>
          <a:lstStyle/>
          <a:p>
            <a:fld id="{640C9794-626C-4353-BEB9-0B0F452564FF}" type="slidenum">
              <a:rPr lang="en-US" smtClean="0"/>
              <a:t>10</a:t>
            </a:fld>
            <a:endParaRPr lang="en-US"/>
          </a:p>
        </p:txBody>
      </p:sp>
    </p:spTree>
    <p:extLst>
      <p:ext uri="{BB962C8B-B14F-4D97-AF65-F5344CB8AC3E}">
        <p14:creationId xmlns:p14="http://schemas.microsoft.com/office/powerpoint/2010/main" val="35481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0"/>
            <a:ext cx="7453333" cy="5143500"/>
            <a:chOff x="0" y="0"/>
            <a:chExt cx="2512996" cy="1734204"/>
          </a:xfrm>
          <a:solidFill>
            <a:schemeClr val="bg1">
              <a:lumMod val="95000"/>
            </a:schemeClr>
          </a:solidFill>
        </p:grpSpPr>
        <p:sp>
          <p:nvSpPr>
            <p:cNvPr id="7" name="Freeform 7"/>
            <p:cNvSpPr/>
            <p:nvPr/>
          </p:nvSpPr>
          <p:spPr>
            <a:xfrm>
              <a:off x="0" y="0"/>
              <a:ext cx="2512996" cy="1734203"/>
            </a:xfrm>
            <a:custGeom>
              <a:avLst/>
              <a:gdLst/>
              <a:ahLst/>
              <a:cxnLst/>
              <a:rect l="l" t="t" r="r" b="b"/>
              <a:pathLst>
                <a:path w="2512996" h="1734203">
                  <a:moveTo>
                    <a:pt x="0" y="0"/>
                  </a:moveTo>
                  <a:lnTo>
                    <a:pt x="2512996" y="0"/>
                  </a:lnTo>
                  <a:lnTo>
                    <a:pt x="2512996" y="1734203"/>
                  </a:lnTo>
                  <a:lnTo>
                    <a:pt x="0" y="1734203"/>
                  </a:lnTo>
                  <a:close/>
                </a:path>
              </a:pathLst>
            </a:custGeom>
            <a:grpFill/>
          </p:spPr>
        </p:sp>
      </p:grpSp>
      <p:pic>
        <p:nvPicPr>
          <p:cNvPr id="8" name="Picture 8"/>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rot="-429625">
            <a:off x="459893" y="780164"/>
            <a:ext cx="6046074" cy="3972510"/>
          </a:xfrm>
          <a:prstGeom prst="rect">
            <a:avLst/>
          </a:prstGeom>
        </p:spPr>
      </p:pic>
      <p:grpSp>
        <p:nvGrpSpPr>
          <p:cNvPr id="2" name="Group 2"/>
          <p:cNvGrpSpPr/>
          <p:nvPr/>
        </p:nvGrpSpPr>
        <p:grpSpPr>
          <a:xfrm>
            <a:off x="7952837" y="6779831"/>
            <a:ext cx="10127889" cy="1962435"/>
            <a:chOff x="0" y="0"/>
            <a:chExt cx="13503852" cy="2616580"/>
          </a:xfrm>
        </p:grpSpPr>
        <p:sp>
          <p:nvSpPr>
            <p:cNvPr id="3" name="AutoShape 3"/>
            <p:cNvSpPr/>
            <p:nvPr/>
          </p:nvSpPr>
          <p:spPr>
            <a:xfrm>
              <a:off x="0" y="2569617"/>
              <a:ext cx="13503852" cy="46963"/>
            </a:xfrm>
            <a:prstGeom prst="rect">
              <a:avLst/>
            </a:prstGeom>
            <a:solidFill>
              <a:srgbClr val="9CCBD5"/>
            </a:solidFill>
          </p:spPr>
        </p:sp>
        <p:sp>
          <p:nvSpPr>
            <p:cNvPr id="4" name="AutoShape 4"/>
            <p:cNvSpPr/>
            <p:nvPr/>
          </p:nvSpPr>
          <p:spPr>
            <a:xfrm>
              <a:off x="0" y="0"/>
              <a:ext cx="13503852" cy="46963"/>
            </a:xfrm>
            <a:prstGeom prst="rect">
              <a:avLst/>
            </a:prstGeom>
            <a:solidFill>
              <a:srgbClr val="9CCBD5"/>
            </a:solidFill>
          </p:spPr>
        </p:sp>
      </p:grpSp>
      <p:pic>
        <p:nvPicPr>
          <p:cNvPr id="5" name="Picture 5"/>
          <p:cNvPicPr>
            <a:picLocks noChangeAspect="1"/>
          </p:cNvPicPr>
          <p:nvPr/>
        </p:nvPicPr>
        <p:blipFill>
          <a:blip r:embed="rId3">
            <a:alphaModFix amt="37000"/>
          </a:blip>
          <a:srcRect/>
          <a:stretch>
            <a:fillRect/>
          </a:stretch>
        </p:blipFill>
        <p:spPr>
          <a:xfrm>
            <a:off x="0" y="8936299"/>
            <a:ext cx="3195786" cy="1444670"/>
          </a:xfrm>
          <a:prstGeom prst="rect">
            <a:avLst/>
          </a:prstGeom>
        </p:spPr>
      </p:pic>
      <p:sp>
        <p:nvSpPr>
          <p:cNvPr id="9" name="TextBox 9"/>
          <p:cNvSpPr txBox="1"/>
          <p:nvPr/>
        </p:nvSpPr>
        <p:spPr>
          <a:xfrm>
            <a:off x="8219575" y="2397427"/>
            <a:ext cx="9471304" cy="3700780"/>
          </a:xfrm>
          <a:prstGeom prst="rect">
            <a:avLst/>
          </a:prstGeom>
        </p:spPr>
        <p:txBody>
          <a:bodyPr lIns="0" tIns="0" rIns="0" bIns="0" rtlCol="0" anchor="t">
            <a:spAutoFit/>
          </a:bodyPr>
          <a:lstStyle/>
          <a:p>
            <a:pPr algn="ctr">
              <a:lnSpc>
                <a:spcPts val="9800"/>
              </a:lnSpc>
            </a:pPr>
            <a:r>
              <a:rPr lang="en-US" sz="7000" spc="588" dirty="0">
                <a:solidFill>
                  <a:srgbClr val="000000">
                    <a:alpha val="78824"/>
                  </a:srgbClr>
                </a:solidFill>
                <a:latin typeface="Raleway Bold"/>
              </a:rPr>
              <a:t>REPORT CARDS ON  CHILD &amp; YOUTH </a:t>
            </a:r>
          </a:p>
          <a:p>
            <a:pPr algn="ctr">
              <a:lnSpc>
                <a:spcPts val="9800"/>
              </a:lnSpc>
            </a:pPr>
            <a:r>
              <a:rPr lang="en-US" sz="7000" spc="588" dirty="0">
                <a:solidFill>
                  <a:srgbClr val="000000">
                    <a:alpha val="78824"/>
                  </a:srgbClr>
                </a:solidFill>
                <a:latin typeface="Raleway Bold"/>
              </a:rPr>
              <a:t>SEX TRAFFICKING</a:t>
            </a:r>
          </a:p>
        </p:txBody>
      </p:sp>
      <p:grpSp>
        <p:nvGrpSpPr>
          <p:cNvPr id="10" name="Group 10"/>
          <p:cNvGrpSpPr/>
          <p:nvPr/>
        </p:nvGrpSpPr>
        <p:grpSpPr>
          <a:xfrm>
            <a:off x="0" y="5143500"/>
            <a:ext cx="7453333" cy="5235097"/>
            <a:chOff x="0" y="0"/>
            <a:chExt cx="2512996" cy="1765087"/>
          </a:xfrm>
        </p:grpSpPr>
        <p:sp>
          <p:nvSpPr>
            <p:cNvPr id="11" name="Freeform 11"/>
            <p:cNvSpPr/>
            <p:nvPr/>
          </p:nvSpPr>
          <p:spPr>
            <a:xfrm>
              <a:off x="0" y="0"/>
              <a:ext cx="2512996" cy="1765087"/>
            </a:xfrm>
            <a:custGeom>
              <a:avLst/>
              <a:gdLst/>
              <a:ahLst/>
              <a:cxnLst/>
              <a:rect l="l" t="t" r="r" b="b"/>
              <a:pathLst>
                <a:path w="2512996" h="1765087">
                  <a:moveTo>
                    <a:pt x="0" y="0"/>
                  </a:moveTo>
                  <a:lnTo>
                    <a:pt x="2512996" y="0"/>
                  </a:lnTo>
                  <a:lnTo>
                    <a:pt x="2512996" y="1765087"/>
                  </a:lnTo>
                  <a:lnTo>
                    <a:pt x="0" y="1765087"/>
                  </a:lnTo>
                  <a:close/>
                </a:path>
              </a:pathLst>
            </a:custGeom>
            <a:solidFill>
              <a:srgbClr val="333430">
                <a:alpha val="5882"/>
              </a:srgbClr>
            </a:solidFill>
          </p:spPr>
        </p:sp>
      </p:grpSp>
      <p:grpSp>
        <p:nvGrpSpPr>
          <p:cNvPr id="13" name="Group 13"/>
          <p:cNvGrpSpPr/>
          <p:nvPr/>
        </p:nvGrpSpPr>
        <p:grpSpPr>
          <a:xfrm rot="5400000">
            <a:off x="2309833" y="4738677"/>
            <a:ext cx="10287000" cy="809646"/>
            <a:chOff x="0" y="0"/>
            <a:chExt cx="5357166" cy="421640"/>
          </a:xfrm>
        </p:grpSpPr>
        <p:sp>
          <p:nvSpPr>
            <p:cNvPr id="14" name="Freeform 14"/>
            <p:cNvSpPr/>
            <p:nvPr/>
          </p:nvSpPr>
          <p:spPr>
            <a:xfrm>
              <a:off x="0" y="0"/>
              <a:ext cx="5357166" cy="50800"/>
            </a:xfrm>
            <a:custGeom>
              <a:avLst/>
              <a:gdLst/>
              <a:ahLst/>
              <a:cxnLst/>
              <a:rect l="l" t="t" r="r" b="b"/>
              <a:pathLst>
                <a:path w="5357166" h="50800">
                  <a:moveTo>
                    <a:pt x="0" y="0"/>
                  </a:moveTo>
                  <a:lnTo>
                    <a:pt x="5357166" y="0"/>
                  </a:lnTo>
                  <a:lnTo>
                    <a:pt x="5357166" y="50800"/>
                  </a:lnTo>
                  <a:lnTo>
                    <a:pt x="0" y="50800"/>
                  </a:lnTo>
                  <a:close/>
                </a:path>
              </a:pathLst>
            </a:custGeom>
            <a:solidFill>
              <a:srgbClr val="0C3954">
                <a:alpha val="27843"/>
              </a:srgbClr>
            </a:solidFill>
          </p:spPr>
        </p:sp>
        <p:sp>
          <p:nvSpPr>
            <p:cNvPr id="15" name="Freeform 15"/>
            <p:cNvSpPr/>
            <p:nvPr/>
          </p:nvSpPr>
          <p:spPr>
            <a:xfrm>
              <a:off x="0" y="370840"/>
              <a:ext cx="5357166" cy="50800"/>
            </a:xfrm>
            <a:custGeom>
              <a:avLst/>
              <a:gdLst/>
              <a:ahLst/>
              <a:cxnLst/>
              <a:rect l="l" t="t" r="r" b="b"/>
              <a:pathLst>
                <a:path w="5357166" h="50800">
                  <a:moveTo>
                    <a:pt x="0" y="0"/>
                  </a:moveTo>
                  <a:lnTo>
                    <a:pt x="5357166" y="0"/>
                  </a:lnTo>
                  <a:lnTo>
                    <a:pt x="5357166" y="50800"/>
                  </a:lnTo>
                  <a:lnTo>
                    <a:pt x="0" y="50800"/>
                  </a:lnTo>
                  <a:close/>
                </a:path>
              </a:pathLst>
            </a:custGeom>
            <a:solidFill>
              <a:srgbClr val="0C3954">
                <a:alpha val="27843"/>
              </a:srgbClr>
            </a:solidFill>
          </p:spPr>
        </p:sp>
        <p:sp>
          <p:nvSpPr>
            <p:cNvPr id="16" name="Freeform 16"/>
            <p:cNvSpPr/>
            <p:nvPr/>
          </p:nvSpPr>
          <p:spPr>
            <a:xfrm>
              <a:off x="0" y="147320"/>
              <a:ext cx="5357166" cy="127000"/>
            </a:xfrm>
            <a:custGeom>
              <a:avLst/>
              <a:gdLst/>
              <a:ahLst/>
              <a:cxnLst/>
              <a:rect l="l" t="t" r="r" b="b"/>
              <a:pathLst>
                <a:path w="5357166" h="127000">
                  <a:moveTo>
                    <a:pt x="0" y="0"/>
                  </a:moveTo>
                  <a:lnTo>
                    <a:pt x="5357166" y="0"/>
                  </a:lnTo>
                  <a:lnTo>
                    <a:pt x="5357166" y="127000"/>
                  </a:lnTo>
                  <a:lnTo>
                    <a:pt x="0" y="127000"/>
                  </a:lnTo>
                  <a:close/>
                </a:path>
              </a:pathLst>
            </a:custGeom>
            <a:solidFill>
              <a:srgbClr val="0C3954">
                <a:alpha val="27843"/>
              </a:srgbClr>
            </a:solidFill>
          </p:spPr>
        </p:sp>
      </p:grpSp>
      <p:sp>
        <p:nvSpPr>
          <p:cNvPr id="17" name="TextBox 17"/>
          <p:cNvSpPr txBox="1"/>
          <p:nvPr/>
        </p:nvSpPr>
        <p:spPr>
          <a:xfrm>
            <a:off x="7622453" y="7393603"/>
            <a:ext cx="10665547" cy="1034579"/>
          </a:xfrm>
          <a:prstGeom prst="rect">
            <a:avLst/>
          </a:prstGeom>
        </p:spPr>
        <p:txBody>
          <a:bodyPr lIns="0" tIns="0" rIns="0" bIns="0" rtlCol="0" anchor="t">
            <a:spAutoFit/>
          </a:bodyPr>
          <a:lstStyle/>
          <a:p>
            <a:pPr algn="ctr">
              <a:lnSpc>
                <a:spcPts val="4200"/>
              </a:lnSpc>
            </a:pPr>
            <a:r>
              <a:rPr lang="en-US" sz="3000" spc="117" dirty="0">
                <a:solidFill>
                  <a:srgbClr val="B52C26"/>
                </a:solidFill>
                <a:latin typeface="Raleway Bold"/>
              </a:rPr>
              <a:t>Southern Colorado HTTF Meeting</a:t>
            </a:r>
          </a:p>
          <a:p>
            <a:pPr algn="ctr">
              <a:lnSpc>
                <a:spcPts val="4200"/>
              </a:lnSpc>
            </a:pPr>
            <a:r>
              <a:rPr lang="en-US" sz="2000" spc="117" dirty="0">
                <a:solidFill>
                  <a:srgbClr val="B52C26"/>
                </a:solidFill>
                <a:latin typeface="Raleway Bold"/>
              </a:rPr>
              <a:t>October 11, 2022</a:t>
            </a:r>
          </a:p>
        </p:txBody>
      </p:sp>
      <p:pic>
        <p:nvPicPr>
          <p:cNvPr id="18" name="Picture 12">
            <a:extLst>
              <a:ext uri="{FF2B5EF4-FFF2-40B4-BE49-F238E27FC236}">
                <a16:creationId xmlns:a16="http://schemas.microsoft.com/office/drawing/2014/main" id="{2ECB4E15-8A2A-70A5-9B64-CC2BD9870A08}"/>
              </a:ext>
            </a:extLst>
          </p:cNvPr>
          <p:cNvPicPr>
            <a:picLocks noChangeAspect="1"/>
          </p:cNvPicPr>
          <p:nvPr/>
        </p:nvPicPr>
        <p:blipFill>
          <a:blip r:embed="rId4"/>
          <a:srcRect r="3623"/>
          <a:stretch>
            <a:fillRect/>
          </a:stretch>
        </p:blipFill>
        <p:spPr>
          <a:xfrm>
            <a:off x="159278" y="-419100"/>
            <a:ext cx="6581957" cy="67999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288001" cy="9822299"/>
            <a:chOff x="-8512" y="-565"/>
            <a:chExt cx="3689412" cy="1913890"/>
          </a:xfrm>
        </p:grpSpPr>
        <p:sp>
          <p:nvSpPr>
            <p:cNvPr id="3" name="Freeform 3"/>
            <p:cNvSpPr/>
            <p:nvPr/>
          </p:nvSpPr>
          <p:spPr>
            <a:xfrm>
              <a:off x="-8512" y="-565"/>
              <a:ext cx="3689412" cy="1913890"/>
            </a:xfrm>
            <a:custGeom>
              <a:avLst/>
              <a:gdLst/>
              <a:ahLst/>
              <a:cxnLst/>
              <a:rect l="l" t="t" r="r" b="b"/>
              <a:pathLst>
                <a:path w="3689412" h="1913890">
                  <a:moveTo>
                    <a:pt x="0" y="0"/>
                  </a:moveTo>
                  <a:lnTo>
                    <a:pt x="3689412" y="0"/>
                  </a:lnTo>
                  <a:lnTo>
                    <a:pt x="3689412" y="1913890"/>
                  </a:lnTo>
                  <a:lnTo>
                    <a:pt x="0" y="1913890"/>
                  </a:lnTo>
                  <a:close/>
                </a:path>
              </a:pathLst>
            </a:custGeom>
            <a:solidFill>
              <a:srgbClr val="FFFFFF"/>
            </a:solidFill>
          </p:spPr>
          <p:txBody>
            <a:bodyPr/>
            <a:lstStyle/>
            <a:p>
              <a:endParaRPr lang="en-US" dirty="0"/>
            </a:p>
          </p:txBody>
        </p:sp>
      </p:grpSp>
      <p:pic>
        <p:nvPicPr>
          <p:cNvPr id="4" name="Picture 4"/>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sp>
        <p:nvSpPr>
          <p:cNvPr id="10" name="TextBox 10"/>
          <p:cNvSpPr txBox="1"/>
          <p:nvPr/>
        </p:nvSpPr>
        <p:spPr>
          <a:xfrm>
            <a:off x="12481193" y="7979987"/>
            <a:ext cx="4778107" cy="326450"/>
          </a:xfrm>
          <a:prstGeom prst="rect">
            <a:avLst/>
          </a:prstGeom>
        </p:spPr>
        <p:txBody>
          <a:bodyPr lIns="0" tIns="0" rIns="0" bIns="0" rtlCol="0" anchor="t">
            <a:spAutoFit/>
          </a:bodyPr>
          <a:lstStyle/>
          <a:p>
            <a:pPr>
              <a:lnSpc>
                <a:spcPts val="2968"/>
              </a:lnSpc>
            </a:pPr>
            <a:endParaRPr/>
          </a:p>
        </p:txBody>
      </p:sp>
      <p:sp>
        <p:nvSpPr>
          <p:cNvPr id="13" name="TextBox 13"/>
          <p:cNvSpPr txBox="1"/>
          <p:nvPr/>
        </p:nvSpPr>
        <p:spPr>
          <a:xfrm>
            <a:off x="9144000" y="12782834"/>
            <a:ext cx="5254357" cy="326450"/>
          </a:xfrm>
          <a:prstGeom prst="rect">
            <a:avLst/>
          </a:prstGeom>
        </p:spPr>
        <p:txBody>
          <a:bodyPr lIns="0" tIns="0" rIns="0" bIns="0" rtlCol="0" anchor="t">
            <a:spAutoFit/>
          </a:bodyPr>
          <a:lstStyle/>
          <a:p>
            <a:pPr>
              <a:lnSpc>
                <a:spcPts val="2968"/>
              </a:lnSpc>
            </a:pPr>
            <a:endParaRPr/>
          </a:p>
        </p:txBody>
      </p:sp>
      <p:sp>
        <p:nvSpPr>
          <p:cNvPr id="16" name="TextBox 16"/>
          <p:cNvSpPr txBox="1"/>
          <p:nvPr/>
        </p:nvSpPr>
        <p:spPr>
          <a:xfrm>
            <a:off x="6735896" y="8537593"/>
            <a:ext cx="4816207" cy="326450"/>
          </a:xfrm>
          <a:prstGeom prst="rect">
            <a:avLst/>
          </a:prstGeom>
        </p:spPr>
        <p:txBody>
          <a:bodyPr lIns="0" tIns="0" rIns="0" bIns="0" rtlCol="0" anchor="t">
            <a:spAutoFit/>
          </a:bodyPr>
          <a:lstStyle/>
          <a:p>
            <a:pPr>
              <a:lnSpc>
                <a:spcPts val="2968"/>
              </a:lnSpc>
            </a:pPr>
            <a:endParaRPr/>
          </a:p>
        </p:txBody>
      </p:sp>
      <p:pic>
        <p:nvPicPr>
          <p:cNvPr id="17" name="Picture 17"/>
          <p:cNvPicPr>
            <a:picLocks noChangeAspect="1"/>
          </p:cNvPicPr>
          <p:nvPr/>
        </p:nvPicPr>
        <p:blipFill rotWithShape="1">
          <a:blip r:embed="rId4">
            <a:alphaModFix amt="28000"/>
          </a:blip>
          <a:srcRect l="4471" t="9976" r="1463" b="1971"/>
          <a:stretch/>
        </p:blipFill>
        <p:spPr>
          <a:xfrm>
            <a:off x="1465291" y="311588"/>
            <a:ext cx="4627467" cy="4313029"/>
          </a:xfrm>
          <a:prstGeom prst="rect">
            <a:avLst/>
          </a:prstGeom>
        </p:spPr>
      </p:pic>
      <p:sp>
        <p:nvSpPr>
          <p:cNvPr id="21" name="TextBox 8">
            <a:extLst>
              <a:ext uri="{FF2B5EF4-FFF2-40B4-BE49-F238E27FC236}">
                <a16:creationId xmlns:a16="http://schemas.microsoft.com/office/drawing/2014/main" id="{7E40A059-EE52-4E19-AB79-408D9D642571}"/>
              </a:ext>
            </a:extLst>
          </p:cNvPr>
          <p:cNvSpPr txBox="1"/>
          <p:nvPr/>
        </p:nvSpPr>
        <p:spPr>
          <a:xfrm>
            <a:off x="644307" y="823614"/>
            <a:ext cx="6269436" cy="2927083"/>
          </a:xfrm>
          <a:prstGeom prst="rect">
            <a:avLst/>
          </a:prstGeom>
        </p:spPr>
        <p:txBody>
          <a:bodyPr wrap="square" lIns="0" tIns="0" rIns="0" bIns="0" rtlCol="0" anchor="t">
            <a:spAutoFit/>
          </a:bodyPr>
          <a:lstStyle/>
          <a:p>
            <a:pPr algn="ctr">
              <a:lnSpc>
                <a:spcPts val="7909"/>
              </a:lnSpc>
            </a:pPr>
            <a:r>
              <a:rPr lang="en-US" sz="5500" dirty="0">
                <a:solidFill>
                  <a:srgbClr val="D0A83F"/>
                </a:solidFill>
                <a:latin typeface="Barlow SemiCondensed Bold Bold"/>
              </a:rPr>
              <a:t>Research to Action Stakeholder Feedback</a:t>
            </a:r>
          </a:p>
        </p:txBody>
      </p:sp>
      <p:pic>
        <p:nvPicPr>
          <p:cNvPr id="22" name="Picture 5">
            <a:extLst>
              <a:ext uri="{FF2B5EF4-FFF2-40B4-BE49-F238E27FC236}">
                <a16:creationId xmlns:a16="http://schemas.microsoft.com/office/drawing/2014/main" id="{7B55C03F-9B0E-44AE-9278-AD1D67FF6D0F}"/>
              </a:ext>
            </a:extLst>
          </p:cNvPr>
          <p:cNvPicPr>
            <a:picLocks noChangeAspect="1"/>
          </p:cNvPicPr>
          <p:nvPr/>
        </p:nvPicPr>
        <p:blipFill>
          <a:blip r:embed="rId5">
            <a:alphaModFix amt="81000"/>
          </a:blip>
          <a:srcRect/>
          <a:stretch>
            <a:fillRect/>
          </a:stretch>
        </p:blipFill>
        <p:spPr>
          <a:xfrm rot="21343815" flipV="1">
            <a:off x="6944046" y="2118083"/>
            <a:ext cx="4935293" cy="422416"/>
          </a:xfrm>
          <a:prstGeom prst="rect">
            <a:avLst/>
          </a:prstGeom>
          <a:ln w="6350">
            <a:noFill/>
          </a:ln>
        </p:spPr>
      </p:pic>
      <p:pic>
        <p:nvPicPr>
          <p:cNvPr id="23" name="Picture 5">
            <a:extLst>
              <a:ext uri="{FF2B5EF4-FFF2-40B4-BE49-F238E27FC236}">
                <a16:creationId xmlns:a16="http://schemas.microsoft.com/office/drawing/2014/main" id="{1A7B9BFD-6E02-4B74-926E-A5E2E71824A1}"/>
              </a:ext>
            </a:extLst>
          </p:cNvPr>
          <p:cNvPicPr>
            <a:picLocks noChangeAspect="1"/>
          </p:cNvPicPr>
          <p:nvPr/>
        </p:nvPicPr>
        <p:blipFill>
          <a:blip r:embed="rId5">
            <a:alphaModFix amt="81000"/>
          </a:blip>
          <a:srcRect/>
          <a:stretch>
            <a:fillRect/>
          </a:stretch>
        </p:blipFill>
        <p:spPr>
          <a:xfrm rot="2446207" flipV="1">
            <a:off x="4189621" y="5889100"/>
            <a:ext cx="3806275" cy="552845"/>
          </a:xfrm>
          <a:prstGeom prst="rect">
            <a:avLst/>
          </a:prstGeom>
        </p:spPr>
      </p:pic>
      <p:sp>
        <p:nvSpPr>
          <p:cNvPr id="26" name="Speech Bubble: Oval 25">
            <a:extLst>
              <a:ext uri="{FF2B5EF4-FFF2-40B4-BE49-F238E27FC236}">
                <a16:creationId xmlns:a16="http://schemas.microsoft.com/office/drawing/2014/main" id="{DB485E34-F26A-42E3-B9C0-FEAEE56725E2}"/>
              </a:ext>
            </a:extLst>
          </p:cNvPr>
          <p:cNvSpPr/>
          <p:nvPr/>
        </p:nvSpPr>
        <p:spPr>
          <a:xfrm rot="228713">
            <a:off x="11909015" y="854228"/>
            <a:ext cx="4388065" cy="234438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0">
            <a:extLst>
              <a:ext uri="{FF2B5EF4-FFF2-40B4-BE49-F238E27FC236}">
                <a16:creationId xmlns:a16="http://schemas.microsoft.com/office/drawing/2014/main" id="{B05D9172-42AF-4FCD-9E9E-7E37CDE73A86}"/>
              </a:ext>
            </a:extLst>
          </p:cNvPr>
          <p:cNvSpPr txBox="1"/>
          <p:nvPr/>
        </p:nvSpPr>
        <p:spPr>
          <a:xfrm>
            <a:off x="12406427" y="1454404"/>
            <a:ext cx="3225392" cy="1545616"/>
          </a:xfrm>
          <a:prstGeom prst="rect">
            <a:avLst/>
          </a:prstGeom>
        </p:spPr>
        <p:txBody>
          <a:bodyPr wrap="square" lIns="0" tIns="0" rIns="0" bIns="0" rtlCol="0" anchor="t">
            <a:spAutoFit/>
          </a:bodyPr>
          <a:lstStyle/>
          <a:p>
            <a:pPr algn="ctr">
              <a:lnSpc>
                <a:spcPts val="4200"/>
              </a:lnSpc>
            </a:pPr>
            <a:r>
              <a:rPr lang="en-US" sz="2100" dirty="0">
                <a:solidFill>
                  <a:srgbClr val="000000"/>
                </a:solidFill>
                <a:latin typeface="Raleway"/>
              </a:rPr>
              <a:t>Clear &amp; meaningful buyer accountability to support paradigm shift </a:t>
            </a:r>
          </a:p>
        </p:txBody>
      </p:sp>
      <p:sp>
        <p:nvSpPr>
          <p:cNvPr id="29" name="Speech Bubble: Oval 28">
            <a:extLst>
              <a:ext uri="{FF2B5EF4-FFF2-40B4-BE49-F238E27FC236}">
                <a16:creationId xmlns:a16="http://schemas.microsoft.com/office/drawing/2014/main" id="{C5CCB2AC-ECA9-4028-955C-BFDF22D95D1A}"/>
              </a:ext>
            </a:extLst>
          </p:cNvPr>
          <p:cNvSpPr/>
          <p:nvPr/>
        </p:nvSpPr>
        <p:spPr>
          <a:xfrm rot="5400000">
            <a:off x="8408144" y="6056492"/>
            <a:ext cx="3069478" cy="373623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B8358C1-7D5F-46A9-BE78-595B832DA7B6}"/>
              </a:ext>
            </a:extLst>
          </p:cNvPr>
          <p:cNvSpPr txBox="1"/>
          <p:nvPr/>
        </p:nvSpPr>
        <p:spPr>
          <a:xfrm>
            <a:off x="8232377" y="6908877"/>
            <a:ext cx="3436399" cy="1884940"/>
          </a:xfrm>
          <a:prstGeom prst="rect">
            <a:avLst/>
          </a:prstGeom>
          <a:noFill/>
        </p:spPr>
        <p:txBody>
          <a:bodyPr wrap="square">
            <a:spAutoFit/>
          </a:bodyPr>
          <a:lstStyle/>
          <a:p>
            <a:pPr algn="ctr">
              <a:lnSpc>
                <a:spcPct val="150000"/>
              </a:lnSpc>
            </a:pPr>
            <a:r>
              <a:rPr lang="en-US" sz="2000" dirty="0">
                <a:solidFill>
                  <a:srgbClr val="000000"/>
                </a:solidFill>
                <a:latin typeface="Raleway"/>
              </a:rPr>
              <a:t>True non-crim = protections from punishment for offenses beyond prostitution</a:t>
            </a:r>
          </a:p>
        </p:txBody>
      </p:sp>
      <p:pic>
        <p:nvPicPr>
          <p:cNvPr id="32" name="Picture 5">
            <a:extLst>
              <a:ext uri="{FF2B5EF4-FFF2-40B4-BE49-F238E27FC236}">
                <a16:creationId xmlns:a16="http://schemas.microsoft.com/office/drawing/2014/main" id="{972FCCBB-A572-4C53-B5D9-51D0BBE4021B}"/>
              </a:ext>
            </a:extLst>
          </p:cNvPr>
          <p:cNvPicPr>
            <a:picLocks noChangeAspect="1"/>
          </p:cNvPicPr>
          <p:nvPr/>
        </p:nvPicPr>
        <p:blipFill>
          <a:blip r:embed="rId5">
            <a:alphaModFix amt="81000"/>
          </a:blip>
          <a:srcRect/>
          <a:stretch>
            <a:fillRect/>
          </a:stretch>
        </p:blipFill>
        <p:spPr>
          <a:xfrm rot="5148977" flipV="1">
            <a:off x="1037743" y="4810151"/>
            <a:ext cx="1802952" cy="552845"/>
          </a:xfrm>
          <a:prstGeom prst="rect">
            <a:avLst/>
          </a:prstGeom>
        </p:spPr>
      </p:pic>
      <p:sp>
        <p:nvSpPr>
          <p:cNvPr id="33" name="Speech Bubble: Oval 32">
            <a:extLst>
              <a:ext uri="{FF2B5EF4-FFF2-40B4-BE49-F238E27FC236}">
                <a16:creationId xmlns:a16="http://schemas.microsoft.com/office/drawing/2014/main" id="{F267A5BC-4852-4249-9B1D-6CC7463A0C00}"/>
              </a:ext>
            </a:extLst>
          </p:cNvPr>
          <p:cNvSpPr/>
          <p:nvPr/>
        </p:nvSpPr>
        <p:spPr>
          <a:xfrm rot="5400000">
            <a:off x="8560544" y="6208892"/>
            <a:ext cx="3069478" cy="373623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peech Bubble: Oval 33">
            <a:extLst>
              <a:ext uri="{FF2B5EF4-FFF2-40B4-BE49-F238E27FC236}">
                <a16:creationId xmlns:a16="http://schemas.microsoft.com/office/drawing/2014/main" id="{F1122E01-F58B-4E20-8E89-C9885DCA87D6}"/>
              </a:ext>
            </a:extLst>
          </p:cNvPr>
          <p:cNvSpPr/>
          <p:nvPr/>
        </p:nvSpPr>
        <p:spPr>
          <a:xfrm rot="614442">
            <a:off x="12105028" y="1090461"/>
            <a:ext cx="4048314" cy="2219431"/>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AF7D6794-1C05-4DDD-B475-8A053D869514}"/>
              </a:ext>
            </a:extLst>
          </p:cNvPr>
          <p:cNvSpPr/>
          <p:nvPr/>
        </p:nvSpPr>
        <p:spPr>
          <a:xfrm rot="9338322">
            <a:off x="434263" y="6368656"/>
            <a:ext cx="4274038" cy="3432948"/>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peech Bubble: Oval 39">
            <a:extLst>
              <a:ext uri="{FF2B5EF4-FFF2-40B4-BE49-F238E27FC236}">
                <a16:creationId xmlns:a16="http://schemas.microsoft.com/office/drawing/2014/main" id="{D123BA91-6D6E-4D5A-BFF5-E371E5F272EB}"/>
              </a:ext>
            </a:extLst>
          </p:cNvPr>
          <p:cNvSpPr/>
          <p:nvPr/>
        </p:nvSpPr>
        <p:spPr>
          <a:xfrm rot="9217377">
            <a:off x="536071" y="6323177"/>
            <a:ext cx="4170492" cy="3660526"/>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27AF8171-E476-4089-AD28-1D34FDF09122}"/>
              </a:ext>
            </a:extLst>
          </p:cNvPr>
          <p:cNvSpPr txBox="1"/>
          <p:nvPr/>
        </p:nvSpPr>
        <p:spPr>
          <a:xfrm rot="21326745">
            <a:off x="759848" y="6777595"/>
            <a:ext cx="3436399" cy="2459328"/>
          </a:xfrm>
          <a:prstGeom prst="rect">
            <a:avLst/>
          </a:prstGeom>
          <a:noFill/>
        </p:spPr>
        <p:txBody>
          <a:bodyPr wrap="square">
            <a:spAutoFit/>
          </a:bodyPr>
          <a:lstStyle/>
          <a:p>
            <a:pPr algn="ctr">
              <a:lnSpc>
                <a:spcPct val="150000"/>
              </a:lnSpc>
            </a:pPr>
            <a:r>
              <a:rPr lang="en-US" sz="2100" dirty="0">
                <a:solidFill>
                  <a:srgbClr val="000000"/>
                </a:solidFill>
                <a:latin typeface="Raleway"/>
              </a:rPr>
              <a:t>Comprehensive stakeholder training &amp; use of MDTs result in increased identification &amp; safe/effective responses</a:t>
            </a:r>
          </a:p>
        </p:txBody>
      </p:sp>
      <p:pic>
        <p:nvPicPr>
          <p:cNvPr id="42" name="Picture 5">
            <a:extLst>
              <a:ext uri="{FF2B5EF4-FFF2-40B4-BE49-F238E27FC236}">
                <a16:creationId xmlns:a16="http://schemas.microsoft.com/office/drawing/2014/main" id="{BC90E132-508B-4F6B-A40C-1EBAF65187F5}"/>
              </a:ext>
            </a:extLst>
          </p:cNvPr>
          <p:cNvPicPr>
            <a:picLocks noChangeAspect="1"/>
          </p:cNvPicPr>
          <p:nvPr/>
        </p:nvPicPr>
        <p:blipFill>
          <a:blip r:embed="rId5">
            <a:alphaModFix amt="81000"/>
          </a:blip>
          <a:srcRect/>
          <a:stretch>
            <a:fillRect/>
          </a:stretch>
        </p:blipFill>
        <p:spPr>
          <a:xfrm rot="623049">
            <a:off x="6627479" y="3665695"/>
            <a:ext cx="6966985" cy="762027"/>
          </a:xfrm>
          <a:prstGeom prst="rect">
            <a:avLst/>
          </a:prstGeom>
        </p:spPr>
      </p:pic>
      <p:sp>
        <p:nvSpPr>
          <p:cNvPr id="46" name="Speech Bubble: Oval 45">
            <a:extLst>
              <a:ext uri="{FF2B5EF4-FFF2-40B4-BE49-F238E27FC236}">
                <a16:creationId xmlns:a16="http://schemas.microsoft.com/office/drawing/2014/main" id="{C71DFA7E-1A00-4BB1-A402-7D9005863F25}"/>
              </a:ext>
            </a:extLst>
          </p:cNvPr>
          <p:cNvSpPr/>
          <p:nvPr/>
        </p:nvSpPr>
        <p:spPr>
          <a:xfrm rot="5919161">
            <a:off x="13681342" y="4262747"/>
            <a:ext cx="3059729" cy="3736234"/>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peech Bubble: Oval 46">
            <a:extLst>
              <a:ext uri="{FF2B5EF4-FFF2-40B4-BE49-F238E27FC236}">
                <a16:creationId xmlns:a16="http://schemas.microsoft.com/office/drawing/2014/main" id="{F0900049-08C2-496B-B9F2-A780CC66C7DA}"/>
              </a:ext>
            </a:extLst>
          </p:cNvPr>
          <p:cNvSpPr/>
          <p:nvPr/>
        </p:nvSpPr>
        <p:spPr>
          <a:xfrm rot="5919161">
            <a:off x="13901519" y="4356903"/>
            <a:ext cx="2977879" cy="377810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00DB56DD-09C9-432D-AF59-4383894748F9}"/>
              </a:ext>
            </a:extLst>
          </p:cNvPr>
          <p:cNvSpPr txBox="1"/>
          <p:nvPr/>
        </p:nvSpPr>
        <p:spPr>
          <a:xfrm>
            <a:off x="13672982" y="5165238"/>
            <a:ext cx="3338085" cy="2346604"/>
          </a:xfrm>
          <a:prstGeom prst="rect">
            <a:avLst/>
          </a:prstGeom>
          <a:noFill/>
        </p:spPr>
        <p:txBody>
          <a:bodyPr wrap="square">
            <a:spAutoFit/>
          </a:bodyPr>
          <a:lstStyle/>
          <a:p>
            <a:pPr algn="ctr">
              <a:lnSpc>
                <a:spcPct val="150000"/>
              </a:lnSpc>
            </a:pPr>
            <a:r>
              <a:rPr lang="en-US" sz="2000" dirty="0">
                <a:solidFill>
                  <a:srgbClr val="000000"/>
                </a:solidFill>
                <a:latin typeface="Raleway"/>
              </a:rPr>
              <a:t>Protections must extend to older youth &amp; children/youth experiencing policy victimization</a:t>
            </a:r>
          </a:p>
        </p:txBody>
      </p:sp>
      <p:pic>
        <p:nvPicPr>
          <p:cNvPr id="51" name="Graphic 50" descr="Dollar">
            <a:extLst>
              <a:ext uri="{FF2B5EF4-FFF2-40B4-BE49-F238E27FC236}">
                <a16:creationId xmlns:a16="http://schemas.microsoft.com/office/drawing/2014/main" id="{CA2A4F4A-2FBB-4D5D-B4A9-16AFDFF092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7575" y="509467"/>
            <a:ext cx="1344121" cy="1344121"/>
          </a:xfrm>
          <a:prstGeom prst="rect">
            <a:avLst/>
          </a:prstGeom>
          <a:effectLst/>
        </p:spPr>
      </p:pic>
      <p:pic>
        <p:nvPicPr>
          <p:cNvPr id="52" name="Picture 5">
            <a:extLst>
              <a:ext uri="{FF2B5EF4-FFF2-40B4-BE49-F238E27FC236}">
                <a16:creationId xmlns:a16="http://schemas.microsoft.com/office/drawing/2014/main" id="{9E1E54A9-8FD0-48DF-85DD-9535F5BEADE4}"/>
              </a:ext>
            </a:extLst>
          </p:cNvPr>
          <p:cNvPicPr>
            <a:picLocks noChangeAspect="1"/>
          </p:cNvPicPr>
          <p:nvPr/>
        </p:nvPicPr>
        <p:blipFill>
          <a:blip r:embed="rId5">
            <a:alphaModFix amt="81000"/>
          </a:blip>
          <a:srcRect/>
          <a:stretch>
            <a:fillRect/>
          </a:stretch>
        </p:blipFill>
        <p:spPr>
          <a:xfrm rot="21007600" flipV="1">
            <a:off x="6798942" y="1327812"/>
            <a:ext cx="1518214" cy="220514"/>
          </a:xfrm>
          <a:prstGeom prst="rect">
            <a:avLst/>
          </a:prstGeom>
        </p:spPr>
      </p:pic>
      <p:pic>
        <p:nvPicPr>
          <p:cNvPr id="53" name="Picture 5">
            <a:extLst>
              <a:ext uri="{FF2B5EF4-FFF2-40B4-BE49-F238E27FC236}">
                <a16:creationId xmlns:a16="http://schemas.microsoft.com/office/drawing/2014/main" id="{154DD669-6D0A-4500-A00F-4095BCA53624}"/>
              </a:ext>
            </a:extLst>
          </p:cNvPr>
          <p:cNvPicPr>
            <a:picLocks noChangeAspect="1"/>
          </p:cNvPicPr>
          <p:nvPr/>
        </p:nvPicPr>
        <p:blipFill>
          <a:blip r:embed="rId5">
            <a:alphaModFix amt="81000"/>
          </a:blip>
          <a:srcRect/>
          <a:stretch>
            <a:fillRect/>
          </a:stretch>
        </p:blipFill>
        <p:spPr>
          <a:xfrm rot="1680339" flipV="1">
            <a:off x="5510365" y="4498136"/>
            <a:ext cx="1518214" cy="220514"/>
          </a:xfrm>
          <a:prstGeom prst="rect">
            <a:avLst/>
          </a:prstGeom>
        </p:spPr>
      </p:pic>
      <p:sp>
        <p:nvSpPr>
          <p:cNvPr id="54" name="Speech Bubble: Oval 53">
            <a:extLst>
              <a:ext uri="{FF2B5EF4-FFF2-40B4-BE49-F238E27FC236}">
                <a16:creationId xmlns:a16="http://schemas.microsoft.com/office/drawing/2014/main" id="{165DBF71-B6B3-4EC9-9B9F-2B01D17A021C}"/>
              </a:ext>
            </a:extLst>
          </p:cNvPr>
          <p:cNvSpPr/>
          <p:nvPr/>
        </p:nvSpPr>
        <p:spPr>
          <a:xfrm rot="5400000">
            <a:off x="8104393" y="3612531"/>
            <a:ext cx="1744190" cy="319386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7B1F2EAA-2C4F-42F5-B4E3-31E30C90BD9F}"/>
              </a:ext>
            </a:extLst>
          </p:cNvPr>
          <p:cNvSpPr txBox="1"/>
          <p:nvPr/>
        </p:nvSpPr>
        <p:spPr>
          <a:xfrm>
            <a:off x="7643726" y="4590661"/>
            <a:ext cx="2702490" cy="1423275"/>
          </a:xfrm>
          <a:prstGeom prst="rect">
            <a:avLst/>
          </a:prstGeom>
          <a:noFill/>
        </p:spPr>
        <p:txBody>
          <a:bodyPr wrap="square">
            <a:spAutoFit/>
          </a:bodyPr>
          <a:lstStyle/>
          <a:p>
            <a:pPr algn="ctr">
              <a:lnSpc>
                <a:spcPct val="150000"/>
              </a:lnSpc>
            </a:pPr>
            <a:r>
              <a:rPr lang="en-US" sz="2000" dirty="0">
                <a:solidFill>
                  <a:srgbClr val="000000"/>
                </a:solidFill>
                <a:latin typeface="Raleway"/>
              </a:rPr>
              <a:t>robust victim witness protections for all minor victims</a:t>
            </a:r>
          </a:p>
        </p:txBody>
      </p:sp>
      <p:sp>
        <p:nvSpPr>
          <p:cNvPr id="56" name="Speech Bubble: Oval 55">
            <a:extLst>
              <a:ext uri="{FF2B5EF4-FFF2-40B4-BE49-F238E27FC236}">
                <a16:creationId xmlns:a16="http://schemas.microsoft.com/office/drawing/2014/main" id="{74D9DAAA-D87B-4EA5-8C67-65EC39A28D02}"/>
              </a:ext>
            </a:extLst>
          </p:cNvPr>
          <p:cNvSpPr/>
          <p:nvPr/>
        </p:nvSpPr>
        <p:spPr>
          <a:xfrm rot="5400000">
            <a:off x="8165973" y="3694127"/>
            <a:ext cx="1744190" cy="319386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770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454583" cy="9822299"/>
            <a:chOff x="0" y="0"/>
            <a:chExt cx="3595904" cy="1913890"/>
          </a:xfrm>
        </p:grpSpPr>
        <p:sp>
          <p:nvSpPr>
            <p:cNvPr id="3" name="Freeform 3"/>
            <p:cNvSpPr/>
            <p:nvPr/>
          </p:nvSpPr>
          <p:spPr>
            <a:xfrm>
              <a:off x="0" y="0"/>
              <a:ext cx="3595904" cy="1913890"/>
            </a:xfrm>
            <a:custGeom>
              <a:avLst/>
              <a:gdLst/>
              <a:ahLst/>
              <a:cxnLst/>
              <a:rect l="l" t="t" r="r" b="b"/>
              <a:pathLst>
                <a:path w="3595904" h="1913890">
                  <a:moveTo>
                    <a:pt x="0" y="0"/>
                  </a:moveTo>
                  <a:lnTo>
                    <a:pt x="3595904" y="0"/>
                  </a:lnTo>
                  <a:lnTo>
                    <a:pt x="3595904" y="1913890"/>
                  </a:lnTo>
                  <a:lnTo>
                    <a:pt x="0" y="1913890"/>
                  </a:lnTo>
                  <a:close/>
                </a:path>
              </a:pathLst>
            </a:custGeom>
            <a:solidFill>
              <a:srgbClr val="FFFFFF"/>
            </a:solidFill>
          </p:spPr>
        </p:sp>
      </p:grpSp>
      <p:sp>
        <p:nvSpPr>
          <p:cNvPr id="4" name="AutoShape 4"/>
          <p:cNvSpPr/>
          <p:nvPr/>
        </p:nvSpPr>
        <p:spPr>
          <a:xfrm rot="-5400000">
            <a:off x="1235892" y="5023049"/>
            <a:ext cx="1604029" cy="86104"/>
          </a:xfrm>
          <a:prstGeom prst="rect">
            <a:avLst/>
          </a:prstGeom>
          <a:solidFill>
            <a:srgbClr val="FFFDFD"/>
          </a:solidFill>
        </p:spPr>
      </p:sp>
      <p:sp>
        <p:nvSpPr>
          <p:cNvPr id="5" name="AutoShape 5"/>
          <p:cNvSpPr/>
          <p:nvPr/>
        </p:nvSpPr>
        <p:spPr>
          <a:xfrm rot="-5400000">
            <a:off x="1235892" y="7830942"/>
            <a:ext cx="1604029" cy="86104"/>
          </a:xfrm>
          <a:prstGeom prst="rect">
            <a:avLst/>
          </a:prstGeom>
          <a:solidFill>
            <a:srgbClr val="FFFDFD"/>
          </a:solidFill>
        </p:spPr>
      </p:sp>
      <p:pic>
        <p:nvPicPr>
          <p:cNvPr id="6" name="Picture 6"/>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pic>
        <p:nvPicPr>
          <p:cNvPr id="7" name="Picture 7"/>
          <p:cNvPicPr>
            <a:picLocks noChangeAspect="1"/>
          </p:cNvPicPr>
          <p:nvPr/>
        </p:nvPicPr>
        <p:blipFill>
          <a:blip r:embed="rId4">
            <a:alphaModFix amt="17000"/>
          </a:blip>
          <a:srcRect/>
          <a:stretch>
            <a:fillRect/>
          </a:stretch>
        </p:blipFill>
        <p:spPr>
          <a:xfrm>
            <a:off x="627709" y="2596360"/>
            <a:ext cx="3736251" cy="3335453"/>
          </a:xfrm>
          <a:prstGeom prst="rect">
            <a:avLst/>
          </a:prstGeom>
        </p:spPr>
      </p:pic>
      <p:pic>
        <p:nvPicPr>
          <p:cNvPr id="8" name="Picture 8"/>
          <p:cNvPicPr>
            <a:picLocks noChangeAspect="1"/>
          </p:cNvPicPr>
          <p:nvPr/>
        </p:nvPicPr>
        <p:blipFill>
          <a:blip r:embed="rId5">
            <a:alphaModFix amt="25000"/>
          </a:blip>
          <a:srcRect/>
          <a:stretch>
            <a:fillRect/>
          </a:stretch>
        </p:blipFill>
        <p:spPr>
          <a:xfrm>
            <a:off x="1028700" y="6101582"/>
            <a:ext cx="3119320" cy="3401375"/>
          </a:xfrm>
          <a:prstGeom prst="rect">
            <a:avLst/>
          </a:prstGeom>
        </p:spPr>
      </p:pic>
      <p:grpSp>
        <p:nvGrpSpPr>
          <p:cNvPr id="9" name="Group 9"/>
          <p:cNvGrpSpPr/>
          <p:nvPr/>
        </p:nvGrpSpPr>
        <p:grpSpPr>
          <a:xfrm>
            <a:off x="1497680" y="6414947"/>
            <a:ext cx="7250796" cy="2815858"/>
            <a:chOff x="0" y="0"/>
            <a:chExt cx="9667728" cy="3754476"/>
          </a:xfrm>
        </p:grpSpPr>
        <p:sp>
          <p:nvSpPr>
            <p:cNvPr id="10" name="TextBox 10"/>
            <p:cNvSpPr txBox="1"/>
            <p:nvPr/>
          </p:nvSpPr>
          <p:spPr>
            <a:xfrm>
              <a:off x="29517" y="0"/>
              <a:ext cx="9608694" cy="604520"/>
            </a:xfrm>
            <a:prstGeom prst="rect">
              <a:avLst/>
            </a:prstGeom>
          </p:spPr>
          <p:txBody>
            <a:bodyPr lIns="0" tIns="0" rIns="0" bIns="0" rtlCol="0" anchor="t">
              <a:spAutoFit/>
            </a:bodyPr>
            <a:lstStyle/>
            <a:p>
              <a:pPr algn="l">
                <a:lnSpc>
                  <a:spcPts val="3509"/>
                </a:lnSpc>
              </a:pPr>
              <a:r>
                <a:rPr lang="en-US" sz="3000" spc="309">
                  <a:solidFill>
                    <a:srgbClr val="000000"/>
                  </a:solidFill>
                  <a:latin typeface="Raleway Bold"/>
                </a:rPr>
                <a:t>Protections for Older Youth</a:t>
              </a:r>
            </a:p>
          </p:txBody>
        </p:sp>
        <p:sp>
          <p:nvSpPr>
            <p:cNvPr id="11" name="TextBox 11"/>
            <p:cNvSpPr txBox="1"/>
            <p:nvPr/>
          </p:nvSpPr>
          <p:spPr>
            <a:xfrm>
              <a:off x="0" y="890530"/>
              <a:ext cx="9667728" cy="2863946"/>
            </a:xfrm>
            <a:prstGeom prst="rect">
              <a:avLst/>
            </a:prstGeom>
          </p:spPr>
          <p:txBody>
            <a:bodyPr lIns="0" tIns="0" rIns="0" bIns="0" rtlCol="0" anchor="t">
              <a:spAutoFit/>
            </a:bodyPr>
            <a:lstStyle/>
            <a:p>
              <a:pPr algn="l">
                <a:lnSpc>
                  <a:spcPts val="3359"/>
                </a:lnSpc>
              </a:pPr>
              <a:r>
                <a:rPr lang="en-US" sz="2300" spc="79" dirty="0">
                  <a:solidFill>
                    <a:srgbClr val="000000"/>
                  </a:solidFill>
                  <a:latin typeface="Source Sans Pro"/>
                </a:rPr>
                <a:t>State law expands definitions of child &amp; youth sex trafficking victims for purposes of removing disparities in services, care &amp; protection for older youth. Transition age youth are afforded services &amp; care unique to their needs w/o restrictions.</a:t>
              </a:r>
            </a:p>
          </p:txBody>
        </p:sp>
      </p:grpSp>
      <p:pic>
        <p:nvPicPr>
          <p:cNvPr id="12" name="Picture 12"/>
          <p:cNvPicPr>
            <a:picLocks noChangeAspect="1"/>
          </p:cNvPicPr>
          <p:nvPr/>
        </p:nvPicPr>
        <p:blipFill>
          <a:blip r:embed="rId6">
            <a:alphaModFix amt="24000"/>
          </a:blip>
          <a:srcRect/>
          <a:stretch>
            <a:fillRect/>
          </a:stretch>
        </p:blipFill>
        <p:spPr>
          <a:xfrm>
            <a:off x="9758993" y="2501291"/>
            <a:ext cx="3492117" cy="3321657"/>
          </a:xfrm>
          <a:prstGeom prst="rect">
            <a:avLst/>
          </a:prstGeom>
        </p:spPr>
      </p:pic>
      <p:pic>
        <p:nvPicPr>
          <p:cNvPr id="13" name="Picture 13"/>
          <p:cNvPicPr>
            <a:picLocks noChangeAspect="1"/>
          </p:cNvPicPr>
          <p:nvPr/>
        </p:nvPicPr>
        <p:blipFill>
          <a:blip r:embed="rId7">
            <a:alphaModFix amt="24000"/>
          </a:blip>
          <a:srcRect/>
          <a:stretch>
            <a:fillRect/>
          </a:stretch>
        </p:blipFill>
        <p:spPr>
          <a:xfrm>
            <a:off x="9579119" y="6181299"/>
            <a:ext cx="5421102" cy="3321657"/>
          </a:xfrm>
          <a:prstGeom prst="rect">
            <a:avLst/>
          </a:prstGeom>
        </p:spPr>
      </p:pic>
      <p:grpSp>
        <p:nvGrpSpPr>
          <p:cNvPr id="14" name="Group 14"/>
          <p:cNvGrpSpPr/>
          <p:nvPr/>
        </p:nvGrpSpPr>
        <p:grpSpPr>
          <a:xfrm>
            <a:off x="9964198" y="6414947"/>
            <a:ext cx="7690924" cy="2815858"/>
            <a:chOff x="0" y="0"/>
            <a:chExt cx="10254565" cy="3754476"/>
          </a:xfrm>
        </p:grpSpPr>
        <p:sp>
          <p:nvSpPr>
            <p:cNvPr id="15" name="TextBox 15"/>
            <p:cNvSpPr txBox="1"/>
            <p:nvPr/>
          </p:nvSpPr>
          <p:spPr>
            <a:xfrm>
              <a:off x="31308" y="0"/>
              <a:ext cx="10191948" cy="604520"/>
            </a:xfrm>
            <a:prstGeom prst="rect">
              <a:avLst/>
            </a:prstGeom>
          </p:spPr>
          <p:txBody>
            <a:bodyPr lIns="0" tIns="0" rIns="0" bIns="0" rtlCol="0" anchor="t">
              <a:spAutoFit/>
            </a:bodyPr>
            <a:lstStyle/>
            <a:p>
              <a:pPr algn="l">
                <a:lnSpc>
                  <a:spcPts val="3509"/>
                </a:lnSpc>
              </a:pPr>
              <a:r>
                <a:rPr lang="en-US" sz="3000" spc="621">
                  <a:solidFill>
                    <a:srgbClr val="000000"/>
                  </a:solidFill>
                  <a:latin typeface="Raleway Bold"/>
                </a:rPr>
                <a:t>Training &amp; Collaboration</a:t>
              </a:r>
            </a:p>
          </p:txBody>
        </p:sp>
        <p:sp>
          <p:nvSpPr>
            <p:cNvPr id="16" name="TextBox 16"/>
            <p:cNvSpPr txBox="1"/>
            <p:nvPr/>
          </p:nvSpPr>
          <p:spPr>
            <a:xfrm>
              <a:off x="0" y="890530"/>
              <a:ext cx="10254565" cy="2863946"/>
            </a:xfrm>
            <a:prstGeom prst="rect">
              <a:avLst/>
            </a:prstGeom>
          </p:spPr>
          <p:txBody>
            <a:bodyPr lIns="0" tIns="0" rIns="0" bIns="0" rtlCol="0" anchor="t">
              <a:spAutoFit/>
            </a:bodyPr>
            <a:lstStyle/>
            <a:p>
              <a:pPr algn="l">
                <a:lnSpc>
                  <a:spcPts val="3359"/>
                </a:lnSpc>
              </a:pPr>
              <a:r>
                <a:rPr lang="en-US" sz="2300" spc="79" dirty="0">
                  <a:solidFill>
                    <a:srgbClr val="000000"/>
                  </a:solidFill>
                  <a:latin typeface="Source Sans Pro"/>
                </a:rPr>
                <a:t>State law supports access to comprehensive training  for child welfare, JJ, LEO &amp; prosecutors to ensure provision of trauma-informed responses. State law requires use of MDTs to share cost &amp; time demands &amp; facilitate survivor-centered response. </a:t>
              </a:r>
            </a:p>
          </p:txBody>
        </p:sp>
      </p:grpSp>
      <p:sp>
        <p:nvSpPr>
          <p:cNvPr id="17" name="TextBox 17"/>
          <p:cNvSpPr txBox="1"/>
          <p:nvPr/>
        </p:nvSpPr>
        <p:spPr>
          <a:xfrm>
            <a:off x="2495835" y="669034"/>
            <a:ext cx="12840402" cy="1403985"/>
          </a:xfrm>
          <a:prstGeom prst="rect">
            <a:avLst/>
          </a:prstGeom>
        </p:spPr>
        <p:txBody>
          <a:bodyPr lIns="0" tIns="0" rIns="0" bIns="0" rtlCol="0" anchor="t">
            <a:spAutoFit/>
          </a:bodyPr>
          <a:lstStyle/>
          <a:p>
            <a:pPr algn="ctr">
              <a:lnSpc>
                <a:spcPts val="5535"/>
              </a:lnSpc>
            </a:pPr>
            <a:r>
              <a:rPr lang="en-US" sz="4500" spc="1336" dirty="0">
                <a:solidFill>
                  <a:srgbClr val="000000">
                    <a:alpha val="80784"/>
                  </a:srgbClr>
                </a:solidFill>
                <a:latin typeface="Raleway Bold"/>
              </a:rPr>
              <a:t>SUCCESS AS DEFINED UNDER  </a:t>
            </a:r>
          </a:p>
          <a:p>
            <a:pPr algn="ctr">
              <a:lnSpc>
                <a:spcPts val="5535"/>
              </a:lnSpc>
            </a:pPr>
            <a:r>
              <a:rPr lang="en-US" sz="4500" spc="1336" dirty="0">
                <a:solidFill>
                  <a:srgbClr val="000000">
                    <a:alpha val="80784"/>
                  </a:srgbClr>
                </a:solidFill>
                <a:latin typeface="Raleway Bold"/>
              </a:rPr>
              <a:t>ADVANCED FRAMEWORK</a:t>
            </a:r>
          </a:p>
        </p:txBody>
      </p:sp>
      <p:grpSp>
        <p:nvGrpSpPr>
          <p:cNvPr id="18" name="Group 18"/>
          <p:cNvGrpSpPr/>
          <p:nvPr/>
        </p:nvGrpSpPr>
        <p:grpSpPr>
          <a:xfrm>
            <a:off x="1497680" y="3080347"/>
            <a:ext cx="6855271" cy="2694030"/>
            <a:chOff x="0" y="0"/>
            <a:chExt cx="9140362" cy="3592039"/>
          </a:xfrm>
        </p:grpSpPr>
        <p:sp>
          <p:nvSpPr>
            <p:cNvPr id="19" name="TextBox 19"/>
            <p:cNvSpPr txBox="1"/>
            <p:nvPr/>
          </p:nvSpPr>
          <p:spPr>
            <a:xfrm>
              <a:off x="27907" y="0"/>
              <a:ext cx="9084548" cy="604520"/>
            </a:xfrm>
            <a:prstGeom prst="rect">
              <a:avLst/>
            </a:prstGeom>
          </p:spPr>
          <p:txBody>
            <a:bodyPr lIns="0" tIns="0" rIns="0" bIns="0" rtlCol="0" anchor="t">
              <a:spAutoFit/>
            </a:bodyPr>
            <a:lstStyle/>
            <a:p>
              <a:pPr algn="l">
                <a:lnSpc>
                  <a:spcPts val="3509"/>
                </a:lnSpc>
              </a:pPr>
              <a:r>
                <a:rPr lang="en-US" sz="3000" spc="561">
                  <a:solidFill>
                    <a:srgbClr val="000000"/>
                  </a:solidFill>
                  <a:latin typeface="Raleway Bold"/>
                </a:rPr>
                <a:t>Protective Responses</a:t>
              </a:r>
            </a:p>
          </p:txBody>
        </p:sp>
        <p:sp>
          <p:nvSpPr>
            <p:cNvPr id="20" name="TextBox 20"/>
            <p:cNvSpPr txBox="1"/>
            <p:nvPr/>
          </p:nvSpPr>
          <p:spPr>
            <a:xfrm>
              <a:off x="0" y="890530"/>
              <a:ext cx="9140362" cy="2701509"/>
            </a:xfrm>
            <a:prstGeom prst="rect">
              <a:avLst/>
            </a:prstGeom>
          </p:spPr>
          <p:txBody>
            <a:bodyPr lIns="0" tIns="0" rIns="0" bIns="0" rtlCol="0" anchor="t">
              <a:spAutoFit/>
            </a:bodyPr>
            <a:lstStyle/>
            <a:p>
              <a:pPr algn="just">
                <a:lnSpc>
                  <a:spcPts val="3219"/>
                </a:lnSpc>
              </a:pPr>
              <a:r>
                <a:rPr lang="en-US" sz="2300" dirty="0">
                  <a:solidFill>
                    <a:srgbClr val="000000"/>
                  </a:solidFill>
                  <a:latin typeface="Source Sans Pro"/>
                </a:rPr>
                <a:t>State law provides clear non-criminalization protections for child/youth survivors &amp; access to comprehensive, appropriate &amp; elective services for youth. Children &amp; non-offending caregivers are supported &amp; provided decision-making power. </a:t>
              </a:r>
            </a:p>
          </p:txBody>
        </p:sp>
      </p:grpSp>
      <p:grpSp>
        <p:nvGrpSpPr>
          <p:cNvPr id="21" name="Group 21"/>
          <p:cNvGrpSpPr/>
          <p:nvPr/>
        </p:nvGrpSpPr>
        <p:grpSpPr>
          <a:xfrm>
            <a:off x="9964198" y="2968587"/>
            <a:ext cx="6855271" cy="2815858"/>
            <a:chOff x="0" y="0"/>
            <a:chExt cx="9140362" cy="3754476"/>
          </a:xfrm>
        </p:grpSpPr>
        <p:sp>
          <p:nvSpPr>
            <p:cNvPr id="22" name="TextBox 22"/>
            <p:cNvSpPr txBox="1"/>
            <p:nvPr/>
          </p:nvSpPr>
          <p:spPr>
            <a:xfrm>
              <a:off x="27907" y="0"/>
              <a:ext cx="9084548" cy="604520"/>
            </a:xfrm>
            <a:prstGeom prst="rect">
              <a:avLst/>
            </a:prstGeom>
          </p:spPr>
          <p:txBody>
            <a:bodyPr lIns="0" tIns="0" rIns="0" bIns="0" rtlCol="0" anchor="t">
              <a:spAutoFit/>
            </a:bodyPr>
            <a:lstStyle/>
            <a:p>
              <a:pPr algn="l">
                <a:lnSpc>
                  <a:spcPts val="3509"/>
                </a:lnSpc>
              </a:pPr>
              <a:r>
                <a:rPr lang="en-US" sz="3000" spc="543">
                  <a:solidFill>
                    <a:srgbClr val="000000"/>
                  </a:solidFill>
                  <a:latin typeface="Raleway Bold"/>
                </a:rPr>
                <a:t>Identification </a:t>
              </a:r>
            </a:p>
          </p:txBody>
        </p:sp>
        <p:sp>
          <p:nvSpPr>
            <p:cNvPr id="23" name="TextBox 23"/>
            <p:cNvSpPr txBox="1"/>
            <p:nvPr/>
          </p:nvSpPr>
          <p:spPr>
            <a:xfrm>
              <a:off x="0" y="890530"/>
              <a:ext cx="9140362" cy="2863946"/>
            </a:xfrm>
            <a:prstGeom prst="rect">
              <a:avLst/>
            </a:prstGeom>
          </p:spPr>
          <p:txBody>
            <a:bodyPr lIns="0" tIns="0" rIns="0" bIns="0" rtlCol="0" anchor="t">
              <a:spAutoFit/>
            </a:bodyPr>
            <a:lstStyle/>
            <a:p>
              <a:pPr>
                <a:lnSpc>
                  <a:spcPts val="3359"/>
                </a:lnSpc>
              </a:pPr>
              <a:r>
                <a:rPr lang="en-US" sz="2300" spc="79" dirty="0">
                  <a:solidFill>
                    <a:srgbClr val="000000"/>
                  </a:solidFill>
                  <a:latin typeface="Source Sans Pro"/>
                </a:rPr>
                <a:t>State law broadly defines child &amp; youth sex trafficking victim for purpose of opening avenues to protection, care &amp; services. Agencies are empowered through training &amp; funding to identify &amp; support children and youth w/o restrictions. </a:t>
              </a:r>
            </a:p>
          </p:txBody>
        </p:sp>
      </p:grpSp>
      <p:pic>
        <p:nvPicPr>
          <p:cNvPr id="24" name="Picture 24"/>
          <p:cNvPicPr>
            <a:picLocks noChangeAspect="1"/>
          </p:cNvPicPr>
          <p:nvPr/>
        </p:nvPicPr>
        <p:blipFill>
          <a:blip r:embed="rId8">
            <a:alphaModFix amt="57000"/>
          </a:blip>
          <a:srcRect/>
          <a:stretch>
            <a:fillRect/>
          </a:stretch>
        </p:blipFill>
        <p:spPr>
          <a:xfrm rot="-2544096">
            <a:off x="15362684" y="90866"/>
            <a:ext cx="1769364" cy="4114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288000" cy="9822299"/>
            <a:chOff x="0" y="0"/>
            <a:chExt cx="3563445" cy="1913890"/>
          </a:xfrm>
        </p:grpSpPr>
        <p:sp>
          <p:nvSpPr>
            <p:cNvPr id="3" name="Freeform 3"/>
            <p:cNvSpPr/>
            <p:nvPr/>
          </p:nvSpPr>
          <p:spPr>
            <a:xfrm>
              <a:off x="0" y="0"/>
              <a:ext cx="3563445" cy="1913890"/>
            </a:xfrm>
            <a:custGeom>
              <a:avLst/>
              <a:gdLst/>
              <a:ahLst/>
              <a:cxnLst/>
              <a:rect l="l" t="t" r="r" b="b"/>
              <a:pathLst>
                <a:path w="3563445" h="1913890">
                  <a:moveTo>
                    <a:pt x="0" y="0"/>
                  </a:moveTo>
                  <a:lnTo>
                    <a:pt x="3563445" y="0"/>
                  </a:lnTo>
                  <a:lnTo>
                    <a:pt x="3563445" y="1913890"/>
                  </a:lnTo>
                  <a:lnTo>
                    <a:pt x="0" y="1913890"/>
                  </a:lnTo>
                  <a:close/>
                </a:path>
              </a:pathLst>
            </a:custGeom>
            <a:solidFill>
              <a:srgbClr val="FFFFFF"/>
            </a:solidFill>
          </p:spPr>
        </p:sp>
      </p:grpSp>
      <p:sp>
        <p:nvSpPr>
          <p:cNvPr id="4" name="AutoShape 4"/>
          <p:cNvSpPr/>
          <p:nvPr/>
        </p:nvSpPr>
        <p:spPr>
          <a:xfrm rot="-5400000">
            <a:off x="1235892" y="5023049"/>
            <a:ext cx="1604029" cy="86104"/>
          </a:xfrm>
          <a:prstGeom prst="rect">
            <a:avLst/>
          </a:prstGeom>
          <a:solidFill>
            <a:srgbClr val="FFFDFD"/>
          </a:solidFill>
        </p:spPr>
      </p:sp>
      <p:sp>
        <p:nvSpPr>
          <p:cNvPr id="5" name="AutoShape 5"/>
          <p:cNvSpPr/>
          <p:nvPr/>
        </p:nvSpPr>
        <p:spPr>
          <a:xfrm rot="-5400000">
            <a:off x="1235892" y="7830942"/>
            <a:ext cx="1604029" cy="86104"/>
          </a:xfrm>
          <a:prstGeom prst="rect">
            <a:avLst/>
          </a:prstGeom>
          <a:solidFill>
            <a:srgbClr val="FFFDFD"/>
          </a:solidFill>
        </p:spPr>
      </p:sp>
      <p:pic>
        <p:nvPicPr>
          <p:cNvPr id="6" name="Picture 6"/>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sp>
        <p:nvSpPr>
          <p:cNvPr id="7" name="TextBox 7"/>
          <p:cNvSpPr txBox="1"/>
          <p:nvPr/>
        </p:nvSpPr>
        <p:spPr>
          <a:xfrm>
            <a:off x="2322479" y="815231"/>
            <a:ext cx="14513280" cy="800735"/>
          </a:xfrm>
          <a:prstGeom prst="rect">
            <a:avLst/>
          </a:prstGeom>
        </p:spPr>
        <p:txBody>
          <a:bodyPr lIns="0" tIns="0" rIns="0" bIns="0" rtlCol="0" anchor="t">
            <a:spAutoFit/>
          </a:bodyPr>
          <a:lstStyle/>
          <a:p>
            <a:pPr algn="ctr">
              <a:lnSpc>
                <a:spcPts val="6160"/>
              </a:lnSpc>
            </a:pPr>
            <a:r>
              <a:rPr lang="en-US" sz="5600" spc="1881" dirty="0">
                <a:solidFill>
                  <a:srgbClr val="000000"/>
                </a:solidFill>
                <a:latin typeface="Raleway Bold Italics"/>
              </a:rPr>
              <a:t> POLICY PRIORITIES</a:t>
            </a:r>
          </a:p>
        </p:txBody>
      </p:sp>
      <p:pic>
        <p:nvPicPr>
          <p:cNvPr id="9" name="Picture 9"/>
          <p:cNvPicPr>
            <a:picLocks noChangeAspect="1"/>
          </p:cNvPicPr>
          <p:nvPr/>
        </p:nvPicPr>
        <p:blipFill>
          <a:blip r:embed="rId4">
            <a:alphaModFix amt="24000"/>
          </a:blip>
          <a:srcRect/>
          <a:stretch>
            <a:fillRect/>
          </a:stretch>
        </p:blipFill>
        <p:spPr>
          <a:xfrm>
            <a:off x="612481" y="4883283"/>
            <a:ext cx="1343960" cy="1278358"/>
          </a:xfrm>
          <a:prstGeom prst="rect">
            <a:avLst/>
          </a:prstGeom>
        </p:spPr>
      </p:pic>
      <p:pic>
        <p:nvPicPr>
          <p:cNvPr id="10" name="Picture 10"/>
          <p:cNvPicPr>
            <a:picLocks noChangeAspect="1"/>
          </p:cNvPicPr>
          <p:nvPr/>
        </p:nvPicPr>
        <p:blipFill>
          <a:blip r:embed="rId5">
            <a:alphaModFix amt="34000"/>
          </a:blip>
          <a:srcRect/>
          <a:stretch>
            <a:fillRect/>
          </a:stretch>
        </p:blipFill>
        <p:spPr>
          <a:xfrm>
            <a:off x="640597" y="7539467"/>
            <a:ext cx="1341501" cy="1462802"/>
          </a:xfrm>
          <a:prstGeom prst="rect">
            <a:avLst/>
          </a:prstGeom>
        </p:spPr>
      </p:pic>
      <p:sp>
        <p:nvSpPr>
          <p:cNvPr id="11" name="TextBox 11"/>
          <p:cNvSpPr txBox="1"/>
          <p:nvPr/>
        </p:nvSpPr>
        <p:spPr>
          <a:xfrm>
            <a:off x="2094871" y="2307659"/>
            <a:ext cx="6056239" cy="531495"/>
          </a:xfrm>
          <a:prstGeom prst="rect">
            <a:avLst/>
          </a:prstGeom>
        </p:spPr>
        <p:txBody>
          <a:bodyPr lIns="0" tIns="0" rIns="0" bIns="0" rtlCol="0" anchor="t">
            <a:spAutoFit/>
          </a:bodyPr>
          <a:lstStyle/>
          <a:p>
            <a:pPr algn="l">
              <a:lnSpc>
                <a:spcPts val="4094"/>
              </a:lnSpc>
            </a:pPr>
            <a:r>
              <a:rPr lang="en-US" sz="3500" spc="654" dirty="0">
                <a:solidFill>
                  <a:srgbClr val="000000"/>
                </a:solidFill>
                <a:latin typeface="Raleway Bold"/>
              </a:rPr>
              <a:t>Non-Criminalization: </a:t>
            </a:r>
          </a:p>
        </p:txBody>
      </p:sp>
      <p:sp>
        <p:nvSpPr>
          <p:cNvPr id="12" name="TextBox 12"/>
          <p:cNvSpPr txBox="1"/>
          <p:nvPr/>
        </p:nvSpPr>
        <p:spPr>
          <a:xfrm>
            <a:off x="1956441" y="2973409"/>
            <a:ext cx="5130159" cy="1578061"/>
          </a:xfrm>
          <a:prstGeom prst="rect">
            <a:avLst/>
          </a:prstGeom>
        </p:spPr>
        <p:txBody>
          <a:bodyPr wrap="square" lIns="0" tIns="0" rIns="0" bIns="0" rtlCol="0" anchor="t">
            <a:spAutoFit/>
          </a:bodyPr>
          <a:lstStyle/>
          <a:p>
            <a:pPr marL="388620" lvl="1" indent="-194310">
              <a:lnSpc>
                <a:spcPts val="2520"/>
              </a:lnSpc>
              <a:buFont typeface="Arial"/>
              <a:buChar char="•"/>
            </a:pPr>
            <a:r>
              <a:rPr lang="en-US" sz="1800" dirty="0">
                <a:solidFill>
                  <a:srgbClr val="000000"/>
                </a:solidFill>
                <a:latin typeface="Raleway"/>
              </a:rPr>
              <a:t>Prostitution law does not apply to minors </a:t>
            </a:r>
          </a:p>
          <a:p>
            <a:pPr marL="388620" lvl="1" indent="-194310">
              <a:lnSpc>
                <a:spcPts val="2520"/>
              </a:lnSpc>
              <a:buFont typeface="Arial"/>
              <a:buChar char="•"/>
            </a:pPr>
            <a:r>
              <a:rPr lang="en-US" sz="1800" dirty="0">
                <a:solidFill>
                  <a:srgbClr val="000000"/>
                </a:solidFill>
                <a:latin typeface="Raleway"/>
              </a:rPr>
              <a:t>Child sex trafficking victims are insulated from prosecution for offenses related to victimization </a:t>
            </a:r>
          </a:p>
          <a:p>
            <a:pPr marL="388620" lvl="1" indent="-194310">
              <a:lnSpc>
                <a:spcPts val="2520"/>
              </a:lnSpc>
              <a:buFont typeface="Arial"/>
              <a:buChar char="•"/>
            </a:pPr>
            <a:r>
              <a:rPr lang="en-US" sz="1800" dirty="0">
                <a:solidFill>
                  <a:srgbClr val="000000"/>
                </a:solidFill>
                <a:latin typeface="Raleway"/>
              </a:rPr>
              <a:t>Raise the Age (juvenile justice) </a:t>
            </a:r>
          </a:p>
        </p:txBody>
      </p:sp>
      <p:sp>
        <p:nvSpPr>
          <p:cNvPr id="13" name="TextBox 13"/>
          <p:cNvSpPr txBox="1"/>
          <p:nvPr/>
        </p:nvSpPr>
        <p:spPr>
          <a:xfrm>
            <a:off x="6888331" y="2976369"/>
            <a:ext cx="4142485" cy="1578061"/>
          </a:xfrm>
          <a:prstGeom prst="rect">
            <a:avLst/>
          </a:prstGeom>
        </p:spPr>
        <p:txBody>
          <a:bodyPr wrap="square" lIns="0" tIns="0" rIns="0" bIns="0" rtlCol="0" anchor="t">
            <a:spAutoFit/>
          </a:bodyPr>
          <a:lstStyle/>
          <a:p>
            <a:pPr marL="388620" lvl="1" indent="-194310">
              <a:lnSpc>
                <a:spcPts val="2520"/>
              </a:lnSpc>
              <a:buFont typeface="Arial"/>
              <a:buChar char="•"/>
            </a:pPr>
            <a:r>
              <a:rPr lang="en-US" sz="1800" dirty="0">
                <a:solidFill>
                  <a:srgbClr val="000000"/>
                </a:solidFill>
                <a:latin typeface="Raleway"/>
              </a:rPr>
              <a:t>Comprehensive vacatur </a:t>
            </a:r>
          </a:p>
          <a:p>
            <a:pPr marL="388620" lvl="1" indent="-194310">
              <a:lnSpc>
                <a:spcPts val="2520"/>
              </a:lnSpc>
              <a:buFont typeface="Arial"/>
              <a:buChar char="•"/>
            </a:pPr>
            <a:r>
              <a:rPr lang="en-US" sz="1800" dirty="0">
                <a:solidFill>
                  <a:srgbClr val="000000"/>
                </a:solidFill>
                <a:latin typeface="Raleway"/>
              </a:rPr>
              <a:t>Access to services outside punitive system</a:t>
            </a:r>
          </a:p>
          <a:p>
            <a:pPr marL="388620" lvl="1" indent="-194310">
              <a:lnSpc>
                <a:spcPts val="2520"/>
              </a:lnSpc>
              <a:buFont typeface="Arial"/>
              <a:buChar char="•"/>
            </a:pPr>
            <a:r>
              <a:rPr lang="en-US" dirty="0">
                <a:solidFill>
                  <a:srgbClr val="000000"/>
                </a:solidFill>
                <a:latin typeface="Raleway"/>
              </a:rPr>
              <a:t>N</a:t>
            </a:r>
            <a:r>
              <a:rPr lang="en-US" sz="1800" dirty="0">
                <a:solidFill>
                  <a:srgbClr val="000000"/>
                </a:solidFill>
                <a:latin typeface="Raleway"/>
              </a:rPr>
              <a:t>on-offending caregivers are supported, not punished</a:t>
            </a:r>
          </a:p>
        </p:txBody>
      </p:sp>
      <p:sp>
        <p:nvSpPr>
          <p:cNvPr id="14" name="TextBox 14"/>
          <p:cNvSpPr txBox="1"/>
          <p:nvPr/>
        </p:nvSpPr>
        <p:spPr>
          <a:xfrm>
            <a:off x="2146653" y="4750324"/>
            <a:ext cx="6813411" cy="531495"/>
          </a:xfrm>
          <a:prstGeom prst="rect">
            <a:avLst/>
          </a:prstGeom>
        </p:spPr>
        <p:txBody>
          <a:bodyPr lIns="0" tIns="0" rIns="0" bIns="0" rtlCol="0" anchor="t">
            <a:spAutoFit/>
          </a:bodyPr>
          <a:lstStyle/>
          <a:p>
            <a:pPr algn="l">
              <a:lnSpc>
                <a:spcPts val="4094"/>
              </a:lnSpc>
            </a:pPr>
            <a:r>
              <a:rPr lang="en-US" sz="3500" spc="633" dirty="0">
                <a:solidFill>
                  <a:srgbClr val="000000"/>
                </a:solidFill>
                <a:latin typeface="Raleway Bold"/>
              </a:rPr>
              <a:t>Agency Responses</a:t>
            </a:r>
          </a:p>
        </p:txBody>
      </p:sp>
      <p:sp>
        <p:nvSpPr>
          <p:cNvPr id="15" name="TextBox 15"/>
          <p:cNvSpPr txBox="1"/>
          <p:nvPr/>
        </p:nvSpPr>
        <p:spPr>
          <a:xfrm>
            <a:off x="1956441" y="5464589"/>
            <a:ext cx="8023347" cy="1602105"/>
          </a:xfrm>
          <a:prstGeom prst="rect">
            <a:avLst/>
          </a:prstGeom>
        </p:spPr>
        <p:txBody>
          <a:bodyPr lIns="0" tIns="0" rIns="0" bIns="0" rtlCol="0" anchor="t">
            <a:spAutoFit/>
          </a:bodyPr>
          <a:lstStyle/>
          <a:p>
            <a:pPr marL="388620" lvl="1" indent="-194310">
              <a:lnSpc>
                <a:spcPts val="2520"/>
              </a:lnSpc>
              <a:buFont typeface="Arial"/>
              <a:buChar char="•"/>
            </a:pPr>
            <a:r>
              <a:rPr lang="en-US" sz="1800" dirty="0">
                <a:solidFill>
                  <a:srgbClr val="000000"/>
                </a:solidFill>
                <a:latin typeface="Raleway"/>
              </a:rPr>
              <a:t>Child welfare can response to all CSE minors regardless of offender &amp; immigration status. </a:t>
            </a:r>
          </a:p>
          <a:p>
            <a:pPr marL="388620" lvl="1" indent="-194310">
              <a:lnSpc>
                <a:spcPts val="2520"/>
              </a:lnSpc>
              <a:buFont typeface="Arial"/>
              <a:buChar char="•"/>
            </a:pPr>
            <a:r>
              <a:rPr lang="en-US" sz="1800" dirty="0">
                <a:solidFill>
                  <a:srgbClr val="000000"/>
                </a:solidFill>
                <a:latin typeface="Raleway"/>
              </a:rPr>
              <a:t>Child serving agencies mandate training &amp; are appropriately funded </a:t>
            </a:r>
          </a:p>
          <a:p>
            <a:pPr marL="388620" lvl="1" indent="-194310">
              <a:lnSpc>
                <a:spcPts val="2520"/>
              </a:lnSpc>
              <a:buFont typeface="Arial"/>
              <a:buChar char="•"/>
            </a:pPr>
            <a:r>
              <a:rPr lang="en-US" sz="1800" dirty="0">
                <a:solidFill>
                  <a:srgbClr val="000000"/>
                </a:solidFill>
                <a:latin typeface="Raleway"/>
              </a:rPr>
              <a:t>Children &amp; youth can access community-based services </a:t>
            </a:r>
          </a:p>
          <a:p>
            <a:pPr marL="388620" lvl="1" indent="-194310">
              <a:lnSpc>
                <a:spcPts val="2520"/>
              </a:lnSpc>
              <a:buFont typeface="Arial"/>
              <a:buChar char="•"/>
            </a:pPr>
            <a:r>
              <a:rPr lang="en-US" sz="1800" dirty="0">
                <a:solidFill>
                  <a:srgbClr val="000000"/>
                </a:solidFill>
                <a:latin typeface="Raleway"/>
              </a:rPr>
              <a:t>Special protections, support &amp; care for transition age youth w/o barriers</a:t>
            </a:r>
          </a:p>
        </p:txBody>
      </p:sp>
      <p:sp>
        <p:nvSpPr>
          <p:cNvPr id="16" name="TextBox 16"/>
          <p:cNvSpPr txBox="1"/>
          <p:nvPr/>
        </p:nvSpPr>
        <p:spPr>
          <a:xfrm>
            <a:off x="2172672" y="7636699"/>
            <a:ext cx="8066662" cy="531495"/>
          </a:xfrm>
          <a:prstGeom prst="rect">
            <a:avLst/>
          </a:prstGeom>
        </p:spPr>
        <p:txBody>
          <a:bodyPr lIns="0" tIns="0" rIns="0" bIns="0" rtlCol="0" anchor="t">
            <a:spAutoFit/>
          </a:bodyPr>
          <a:lstStyle/>
          <a:p>
            <a:pPr algn="l">
              <a:lnSpc>
                <a:spcPts val="4094"/>
              </a:lnSpc>
            </a:pPr>
            <a:r>
              <a:rPr lang="en-US" sz="3500" spc="633" dirty="0">
                <a:solidFill>
                  <a:srgbClr val="000000"/>
                </a:solidFill>
                <a:latin typeface="Raleway Bold"/>
              </a:rPr>
              <a:t>Victim-Witness Protections</a:t>
            </a:r>
          </a:p>
        </p:txBody>
      </p:sp>
      <p:sp>
        <p:nvSpPr>
          <p:cNvPr id="17" name="TextBox 17"/>
          <p:cNvSpPr txBox="1"/>
          <p:nvPr/>
        </p:nvSpPr>
        <p:spPr>
          <a:xfrm>
            <a:off x="2014026" y="8437649"/>
            <a:ext cx="6304838" cy="962025"/>
          </a:xfrm>
          <a:prstGeom prst="rect">
            <a:avLst/>
          </a:prstGeom>
        </p:spPr>
        <p:txBody>
          <a:bodyPr lIns="0" tIns="0" rIns="0" bIns="0" rtlCol="0" anchor="t">
            <a:spAutoFit/>
          </a:bodyPr>
          <a:lstStyle/>
          <a:p>
            <a:pPr marL="388620" lvl="1" indent="-194310">
              <a:lnSpc>
                <a:spcPts val="2520"/>
              </a:lnSpc>
              <a:buFont typeface="Arial"/>
              <a:buChar char="•"/>
            </a:pPr>
            <a:r>
              <a:rPr lang="en-US" sz="1800" dirty="0">
                <a:solidFill>
                  <a:srgbClr val="000000"/>
                </a:solidFill>
                <a:latin typeface="Raleway"/>
              </a:rPr>
              <a:t>Ex </a:t>
            </a:r>
            <a:r>
              <a:rPr lang="en-US" sz="1800" dirty="0" err="1">
                <a:solidFill>
                  <a:srgbClr val="000000"/>
                </a:solidFill>
                <a:latin typeface="Raleway"/>
              </a:rPr>
              <a:t>parte</a:t>
            </a:r>
            <a:r>
              <a:rPr lang="en-US" sz="1800" dirty="0">
                <a:solidFill>
                  <a:srgbClr val="000000"/>
                </a:solidFill>
                <a:latin typeface="Raleway"/>
              </a:rPr>
              <a:t> civil </a:t>
            </a:r>
            <a:r>
              <a:rPr lang="en-US" dirty="0">
                <a:solidFill>
                  <a:srgbClr val="000000"/>
                </a:solidFill>
                <a:latin typeface="Raleway"/>
              </a:rPr>
              <a:t>orders of protection</a:t>
            </a:r>
            <a:endParaRPr lang="en-US" sz="1800" dirty="0">
              <a:solidFill>
                <a:srgbClr val="000000"/>
              </a:solidFill>
              <a:latin typeface="Raleway"/>
            </a:endParaRPr>
          </a:p>
          <a:p>
            <a:pPr marL="388620" lvl="1" indent="-194310">
              <a:lnSpc>
                <a:spcPts val="2520"/>
              </a:lnSpc>
              <a:buFont typeface="Arial"/>
              <a:buChar char="•"/>
            </a:pPr>
            <a:r>
              <a:rPr lang="en-US" sz="1800" dirty="0">
                <a:solidFill>
                  <a:srgbClr val="000000"/>
                </a:solidFill>
                <a:latin typeface="Raleway"/>
              </a:rPr>
              <a:t>Closed circuit TV</a:t>
            </a:r>
          </a:p>
          <a:p>
            <a:pPr marL="388620" lvl="1" indent="-194310">
              <a:lnSpc>
                <a:spcPts val="2520"/>
              </a:lnSpc>
              <a:buFont typeface="Arial"/>
              <a:buChar char="•"/>
            </a:pPr>
            <a:r>
              <a:rPr lang="en-US" sz="1800" dirty="0">
                <a:solidFill>
                  <a:srgbClr val="000000"/>
                </a:solidFill>
                <a:latin typeface="Raleway"/>
              </a:rPr>
              <a:t>Access to victim advocate </a:t>
            </a:r>
          </a:p>
        </p:txBody>
      </p:sp>
      <p:sp>
        <p:nvSpPr>
          <p:cNvPr id="18" name="TextBox 18"/>
          <p:cNvSpPr txBox="1"/>
          <p:nvPr/>
        </p:nvSpPr>
        <p:spPr>
          <a:xfrm>
            <a:off x="6109578" y="8361198"/>
            <a:ext cx="6304838" cy="1282065"/>
          </a:xfrm>
          <a:prstGeom prst="rect">
            <a:avLst/>
          </a:prstGeom>
        </p:spPr>
        <p:txBody>
          <a:bodyPr lIns="0" tIns="0" rIns="0" bIns="0" rtlCol="0" anchor="t">
            <a:spAutoFit/>
          </a:bodyPr>
          <a:lstStyle/>
          <a:p>
            <a:pPr marL="388620" lvl="1" indent="-194310">
              <a:lnSpc>
                <a:spcPts val="2520"/>
              </a:lnSpc>
              <a:buFont typeface="Arial"/>
              <a:buChar char="•"/>
            </a:pPr>
            <a:r>
              <a:rPr lang="en-US" sz="1800" dirty="0">
                <a:solidFill>
                  <a:srgbClr val="000000"/>
                </a:solidFill>
                <a:latin typeface="Raleway"/>
              </a:rPr>
              <a:t>Elimination of Statute of Limitations (civil &amp; criminal)</a:t>
            </a:r>
          </a:p>
          <a:p>
            <a:pPr marL="388620" lvl="1" indent="-194310">
              <a:lnSpc>
                <a:spcPts val="2520"/>
              </a:lnSpc>
              <a:buFont typeface="Arial"/>
              <a:buChar char="•"/>
            </a:pPr>
            <a:r>
              <a:rPr lang="en-US" sz="1800" dirty="0">
                <a:solidFill>
                  <a:srgbClr val="000000"/>
                </a:solidFill>
                <a:latin typeface="Raleway"/>
              </a:rPr>
              <a:t>Hearsay exception</a:t>
            </a:r>
          </a:p>
          <a:p>
            <a:pPr marL="388620" lvl="1" indent="-194310">
              <a:lnSpc>
                <a:spcPts val="2520"/>
              </a:lnSpc>
              <a:buFont typeface="Arial"/>
              <a:buChar char="•"/>
            </a:pPr>
            <a:r>
              <a:rPr lang="en-US" sz="1800" dirty="0">
                <a:solidFill>
                  <a:srgbClr val="000000"/>
                </a:solidFill>
                <a:latin typeface="Raleway"/>
              </a:rPr>
              <a:t>Crime victim’s compensation w/o barriers</a:t>
            </a:r>
          </a:p>
          <a:p>
            <a:pPr marL="388620" lvl="1" indent="-194310">
              <a:lnSpc>
                <a:spcPts val="2520"/>
              </a:lnSpc>
              <a:buFont typeface="Arial"/>
              <a:buChar char="•"/>
            </a:pPr>
            <a:r>
              <a:rPr lang="en-US" sz="1800" dirty="0">
                <a:solidFill>
                  <a:srgbClr val="000000"/>
                </a:solidFill>
                <a:latin typeface="Raleway"/>
              </a:rPr>
              <a:t>Restitution &amp; civil remedies </a:t>
            </a:r>
          </a:p>
        </p:txBody>
      </p:sp>
      <p:pic>
        <p:nvPicPr>
          <p:cNvPr id="19" name="Picture 19"/>
          <p:cNvPicPr>
            <a:picLocks noChangeAspect="1"/>
          </p:cNvPicPr>
          <p:nvPr/>
        </p:nvPicPr>
        <p:blipFill>
          <a:blip r:embed="rId6">
            <a:alphaModFix amt="37000"/>
          </a:blip>
          <a:srcRect/>
          <a:stretch>
            <a:fillRect/>
          </a:stretch>
        </p:blipFill>
        <p:spPr>
          <a:xfrm>
            <a:off x="2237079" y="3189282"/>
            <a:ext cx="4651252" cy="219877"/>
          </a:xfrm>
          <a:prstGeom prst="rect">
            <a:avLst/>
          </a:prstGeom>
        </p:spPr>
      </p:pic>
      <p:pic>
        <p:nvPicPr>
          <p:cNvPr id="20" name="Picture 20"/>
          <p:cNvPicPr>
            <a:picLocks noChangeAspect="1"/>
          </p:cNvPicPr>
          <p:nvPr/>
        </p:nvPicPr>
        <p:blipFill>
          <a:blip r:embed="rId6">
            <a:alphaModFix amt="37000"/>
          </a:blip>
          <a:srcRect/>
          <a:stretch>
            <a:fillRect/>
          </a:stretch>
        </p:blipFill>
        <p:spPr>
          <a:xfrm>
            <a:off x="7346067" y="3241657"/>
            <a:ext cx="3015887" cy="142569"/>
          </a:xfrm>
          <a:prstGeom prst="rect">
            <a:avLst/>
          </a:prstGeom>
        </p:spPr>
      </p:pic>
      <p:pic>
        <p:nvPicPr>
          <p:cNvPr id="21" name="Picture 21"/>
          <p:cNvPicPr>
            <a:picLocks noChangeAspect="1"/>
          </p:cNvPicPr>
          <p:nvPr/>
        </p:nvPicPr>
        <p:blipFill>
          <a:blip r:embed="rId6">
            <a:alphaModFix amt="37000"/>
          </a:blip>
          <a:srcRect/>
          <a:stretch>
            <a:fillRect/>
          </a:stretch>
        </p:blipFill>
        <p:spPr>
          <a:xfrm>
            <a:off x="7124303" y="3528271"/>
            <a:ext cx="3947415" cy="186605"/>
          </a:xfrm>
          <a:prstGeom prst="rect">
            <a:avLst/>
          </a:prstGeom>
        </p:spPr>
      </p:pic>
      <p:pic>
        <p:nvPicPr>
          <p:cNvPr id="22" name="Picture 22"/>
          <p:cNvPicPr>
            <a:picLocks noChangeAspect="1"/>
          </p:cNvPicPr>
          <p:nvPr/>
        </p:nvPicPr>
        <p:blipFill>
          <a:blip r:embed="rId6">
            <a:alphaModFix amt="37000"/>
          </a:blip>
          <a:srcRect/>
          <a:stretch>
            <a:fillRect/>
          </a:stretch>
        </p:blipFill>
        <p:spPr>
          <a:xfrm>
            <a:off x="2181573" y="8978455"/>
            <a:ext cx="3489109" cy="164940"/>
          </a:xfrm>
          <a:prstGeom prst="rect">
            <a:avLst/>
          </a:prstGeom>
        </p:spPr>
      </p:pic>
      <p:pic>
        <p:nvPicPr>
          <p:cNvPr id="23" name="Picture 23"/>
          <p:cNvPicPr>
            <a:picLocks noChangeAspect="1"/>
          </p:cNvPicPr>
          <p:nvPr/>
        </p:nvPicPr>
        <p:blipFill>
          <a:blip r:embed="rId6">
            <a:alphaModFix amt="37000"/>
          </a:blip>
          <a:srcRect/>
          <a:stretch>
            <a:fillRect/>
          </a:stretch>
        </p:blipFill>
        <p:spPr>
          <a:xfrm>
            <a:off x="5738355" y="8615790"/>
            <a:ext cx="3786645" cy="179005"/>
          </a:xfrm>
          <a:prstGeom prst="rect">
            <a:avLst/>
          </a:prstGeom>
        </p:spPr>
      </p:pic>
      <p:pic>
        <p:nvPicPr>
          <p:cNvPr id="24" name="Picture 24"/>
          <p:cNvPicPr>
            <a:picLocks noChangeAspect="1"/>
          </p:cNvPicPr>
          <p:nvPr/>
        </p:nvPicPr>
        <p:blipFill>
          <a:blip r:embed="rId6">
            <a:alphaModFix amt="37000"/>
          </a:blip>
          <a:srcRect/>
          <a:stretch>
            <a:fillRect/>
          </a:stretch>
        </p:blipFill>
        <p:spPr>
          <a:xfrm>
            <a:off x="5670682" y="9244372"/>
            <a:ext cx="3786646" cy="179005"/>
          </a:xfrm>
          <a:prstGeom prst="rect">
            <a:avLst/>
          </a:prstGeom>
        </p:spPr>
      </p:pic>
      <p:pic>
        <p:nvPicPr>
          <p:cNvPr id="25" name="Picture 25"/>
          <p:cNvPicPr>
            <a:picLocks noChangeAspect="1"/>
          </p:cNvPicPr>
          <p:nvPr/>
        </p:nvPicPr>
        <p:blipFill>
          <a:blip r:embed="rId6">
            <a:alphaModFix amt="37000"/>
          </a:blip>
          <a:srcRect/>
          <a:stretch>
            <a:fillRect/>
          </a:stretch>
        </p:blipFill>
        <p:spPr>
          <a:xfrm>
            <a:off x="5738355" y="9670393"/>
            <a:ext cx="3558045" cy="168198"/>
          </a:xfrm>
          <a:prstGeom prst="rect">
            <a:avLst/>
          </a:prstGeom>
        </p:spPr>
      </p:pic>
      <p:pic>
        <p:nvPicPr>
          <p:cNvPr id="26" name="Picture 5">
            <a:extLst>
              <a:ext uri="{FF2B5EF4-FFF2-40B4-BE49-F238E27FC236}">
                <a16:creationId xmlns:a16="http://schemas.microsoft.com/office/drawing/2014/main" id="{B1C7E531-0B5F-48BD-957B-B2CCD0794251}"/>
              </a:ext>
            </a:extLst>
          </p:cNvPr>
          <p:cNvPicPr>
            <a:picLocks noChangeAspect="1"/>
          </p:cNvPicPr>
          <p:nvPr/>
        </p:nvPicPr>
        <p:blipFill>
          <a:blip r:embed="rId7">
            <a:alphaModFix amt="21999"/>
          </a:blip>
          <a:srcRect/>
          <a:stretch>
            <a:fillRect/>
          </a:stretch>
        </p:blipFill>
        <p:spPr>
          <a:xfrm>
            <a:off x="10735979" y="4355669"/>
            <a:ext cx="1363018" cy="1216803"/>
          </a:xfrm>
          <a:prstGeom prst="rect">
            <a:avLst/>
          </a:prstGeom>
        </p:spPr>
      </p:pic>
      <p:pic>
        <p:nvPicPr>
          <p:cNvPr id="27" name="Picture 5" descr="Cheers">
            <a:extLst>
              <a:ext uri="{FF2B5EF4-FFF2-40B4-BE49-F238E27FC236}">
                <a16:creationId xmlns:a16="http://schemas.microsoft.com/office/drawing/2014/main" id="{F5967AA8-021A-4967-99D2-E674E7AC86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30355" y="2117137"/>
            <a:ext cx="1351743" cy="1351743"/>
          </a:xfrm>
          <a:prstGeom prst="rect">
            <a:avLst/>
          </a:prstGeom>
        </p:spPr>
      </p:pic>
      <p:sp>
        <p:nvSpPr>
          <p:cNvPr id="29" name="TextBox 8">
            <a:extLst>
              <a:ext uri="{FF2B5EF4-FFF2-40B4-BE49-F238E27FC236}">
                <a16:creationId xmlns:a16="http://schemas.microsoft.com/office/drawing/2014/main" id="{DDF5690C-6EDD-4D2D-A0AB-4C7B2CE8A200}"/>
              </a:ext>
            </a:extLst>
          </p:cNvPr>
          <p:cNvSpPr txBox="1"/>
          <p:nvPr/>
        </p:nvSpPr>
        <p:spPr>
          <a:xfrm>
            <a:off x="12401879" y="4520902"/>
            <a:ext cx="5524119" cy="1051570"/>
          </a:xfrm>
          <a:prstGeom prst="rect">
            <a:avLst/>
          </a:prstGeom>
        </p:spPr>
        <p:txBody>
          <a:bodyPr wrap="square" lIns="0" tIns="0" rIns="0" bIns="0" rtlCol="0" anchor="t">
            <a:spAutoFit/>
          </a:bodyPr>
          <a:lstStyle/>
          <a:p>
            <a:pPr algn="l">
              <a:lnSpc>
                <a:spcPts val="4094"/>
              </a:lnSpc>
            </a:pPr>
            <a:r>
              <a:rPr lang="en-US" sz="3300" spc="654" dirty="0">
                <a:latin typeface="Raleway Bold"/>
              </a:rPr>
              <a:t>OFFENDER</a:t>
            </a:r>
          </a:p>
          <a:p>
            <a:pPr algn="l">
              <a:lnSpc>
                <a:spcPts val="4094"/>
              </a:lnSpc>
            </a:pPr>
            <a:r>
              <a:rPr lang="en-US" sz="3300" spc="654" dirty="0">
                <a:latin typeface="Raleway Bold"/>
              </a:rPr>
              <a:t>ACCOUNTABILITY: </a:t>
            </a:r>
          </a:p>
        </p:txBody>
      </p:sp>
      <p:sp>
        <p:nvSpPr>
          <p:cNvPr id="30" name="TextBox 12">
            <a:extLst>
              <a:ext uri="{FF2B5EF4-FFF2-40B4-BE49-F238E27FC236}">
                <a16:creationId xmlns:a16="http://schemas.microsoft.com/office/drawing/2014/main" id="{2BFBBDCD-D2F1-446E-A7E7-AB58561F274A}"/>
              </a:ext>
            </a:extLst>
          </p:cNvPr>
          <p:cNvSpPr txBox="1"/>
          <p:nvPr/>
        </p:nvSpPr>
        <p:spPr>
          <a:xfrm>
            <a:off x="11636632" y="5710309"/>
            <a:ext cx="6036703" cy="1898661"/>
          </a:xfrm>
          <a:prstGeom prst="rect">
            <a:avLst/>
          </a:prstGeom>
        </p:spPr>
        <p:txBody>
          <a:bodyPr wrap="square" lIns="0" tIns="0" rIns="0" bIns="0" rtlCol="0" anchor="t">
            <a:spAutoFit/>
          </a:bodyPr>
          <a:lstStyle/>
          <a:p>
            <a:pPr marL="388620" lvl="1" indent="-194310">
              <a:lnSpc>
                <a:spcPts val="2520"/>
              </a:lnSpc>
              <a:buFont typeface="Arial"/>
              <a:buChar char="•"/>
            </a:pPr>
            <a:r>
              <a:rPr lang="en-US" sz="1800" dirty="0">
                <a:solidFill>
                  <a:srgbClr val="000000"/>
                </a:solidFill>
                <a:latin typeface="Raleway"/>
              </a:rPr>
              <a:t>Child sex trafficking law clearly applie</a:t>
            </a:r>
            <a:r>
              <a:rPr lang="en-US" dirty="0">
                <a:solidFill>
                  <a:srgbClr val="000000"/>
                </a:solidFill>
                <a:latin typeface="Raleway"/>
              </a:rPr>
              <a:t>s to buyers w/o requiring 3</a:t>
            </a:r>
            <a:r>
              <a:rPr lang="en-US" baseline="30000" dirty="0">
                <a:solidFill>
                  <a:srgbClr val="000000"/>
                </a:solidFill>
                <a:latin typeface="Raleway"/>
              </a:rPr>
              <a:t>rd</a:t>
            </a:r>
            <a:r>
              <a:rPr lang="en-US" dirty="0">
                <a:solidFill>
                  <a:srgbClr val="000000"/>
                </a:solidFill>
                <a:latin typeface="Raleway"/>
              </a:rPr>
              <a:t> party control</a:t>
            </a:r>
          </a:p>
          <a:p>
            <a:pPr marL="388620" lvl="1" indent="-194310">
              <a:lnSpc>
                <a:spcPts val="2520"/>
              </a:lnSpc>
              <a:buFont typeface="Arial"/>
              <a:buChar char="•"/>
            </a:pPr>
            <a:r>
              <a:rPr lang="en-US" sz="1800" dirty="0">
                <a:solidFill>
                  <a:srgbClr val="000000"/>
                </a:solidFill>
                <a:latin typeface="Raleway"/>
              </a:rPr>
              <a:t>Sex trafficking </a:t>
            </a:r>
            <a:r>
              <a:rPr lang="en-US" dirty="0">
                <a:solidFill>
                  <a:srgbClr val="000000"/>
                </a:solidFill>
                <a:latin typeface="Raleway"/>
              </a:rPr>
              <a:t>&amp; commercial sexual exploitation laws applies to minors equally, regardless of age </a:t>
            </a:r>
          </a:p>
          <a:p>
            <a:pPr marL="388620" lvl="1" indent="-194310">
              <a:lnSpc>
                <a:spcPts val="2520"/>
              </a:lnSpc>
              <a:buFont typeface="Arial"/>
              <a:buChar char="•"/>
            </a:pPr>
            <a:r>
              <a:rPr lang="en-US" dirty="0">
                <a:solidFill>
                  <a:srgbClr val="000000"/>
                </a:solidFill>
                <a:latin typeface="Raleway"/>
              </a:rPr>
              <a:t>Accountability positively impacts survivor’s trajectory (restitution, victim services fund)</a:t>
            </a:r>
            <a:endParaRPr lang="en-US" sz="1800" dirty="0">
              <a:solidFill>
                <a:srgbClr val="000000"/>
              </a:solidFill>
              <a:latin typeface="Raleway"/>
            </a:endParaRPr>
          </a:p>
        </p:txBody>
      </p:sp>
      <p:pic>
        <p:nvPicPr>
          <p:cNvPr id="31" name="Picture 21">
            <a:extLst>
              <a:ext uri="{FF2B5EF4-FFF2-40B4-BE49-F238E27FC236}">
                <a16:creationId xmlns:a16="http://schemas.microsoft.com/office/drawing/2014/main" id="{ABFCA10B-CB9B-4547-8850-380EBFA5F23E}"/>
              </a:ext>
            </a:extLst>
          </p:cNvPr>
          <p:cNvPicPr>
            <a:picLocks noChangeAspect="1"/>
          </p:cNvPicPr>
          <p:nvPr/>
        </p:nvPicPr>
        <p:blipFill>
          <a:blip r:embed="rId6">
            <a:alphaModFix amt="37000"/>
          </a:blip>
          <a:srcRect/>
          <a:stretch>
            <a:fillRect/>
          </a:stretch>
        </p:blipFill>
        <p:spPr>
          <a:xfrm>
            <a:off x="11965216" y="6238519"/>
            <a:ext cx="5708119" cy="269838"/>
          </a:xfrm>
          <a:prstGeom prst="rect">
            <a:avLst/>
          </a:prstGeom>
        </p:spPr>
      </p:pic>
      <p:pic>
        <p:nvPicPr>
          <p:cNvPr id="32" name="Picture 21">
            <a:extLst>
              <a:ext uri="{FF2B5EF4-FFF2-40B4-BE49-F238E27FC236}">
                <a16:creationId xmlns:a16="http://schemas.microsoft.com/office/drawing/2014/main" id="{75CEC18C-A0E4-4506-87FA-3C15D610B593}"/>
              </a:ext>
            </a:extLst>
          </p:cNvPr>
          <p:cNvPicPr>
            <a:picLocks noChangeAspect="1"/>
          </p:cNvPicPr>
          <p:nvPr/>
        </p:nvPicPr>
        <p:blipFill>
          <a:blip r:embed="rId6">
            <a:alphaModFix amt="37000"/>
          </a:blip>
          <a:srcRect/>
          <a:stretch>
            <a:fillRect/>
          </a:stretch>
        </p:blipFill>
        <p:spPr>
          <a:xfrm>
            <a:off x="11936222" y="6827545"/>
            <a:ext cx="5708119" cy="269838"/>
          </a:xfrm>
          <a:prstGeom prst="rect">
            <a:avLst/>
          </a:prstGeom>
        </p:spPr>
      </p:pic>
      <p:pic>
        <p:nvPicPr>
          <p:cNvPr id="33" name="Picture 21">
            <a:extLst>
              <a:ext uri="{FF2B5EF4-FFF2-40B4-BE49-F238E27FC236}">
                <a16:creationId xmlns:a16="http://schemas.microsoft.com/office/drawing/2014/main" id="{D30E1A02-8361-4EC4-A0B0-8EA6A03575B8}"/>
              </a:ext>
            </a:extLst>
          </p:cNvPr>
          <p:cNvPicPr>
            <a:picLocks noChangeAspect="1"/>
          </p:cNvPicPr>
          <p:nvPr/>
        </p:nvPicPr>
        <p:blipFill>
          <a:blip r:embed="rId6">
            <a:alphaModFix amt="37000"/>
          </a:blip>
          <a:srcRect/>
          <a:stretch>
            <a:fillRect/>
          </a:stretch>
        </p:blipFill>
        <p:spPr>
          <a:xfrm>
            <a:off x="11994784" y="7551281"/>
            <a:ext cx="5708119" cy="2698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288000" cy="9822299"/>
            <a:chOff x="0" y="0"/>
            <a:chExt cx="3563445" cy="1913890"/>
          </a:xfrm>
        </p:grpSpPr>
        <p:sp>
          <p:nvSpPr>
            <p:cNvPr id="3" name="Freeform 3"/>
            <p:cNvSpPr/>
            <p:nvPr/>
          </p:nvSpPr>
          <p:spPr>
            <a:xfrm>
              <a:off x="0" y="0"/>
              <a:ext cx="3563445" cy="1913890"/>
            </a:xfrm>
            <a:custGeom>
              <a:avLst/>
              <a:gdLst/>
              <a:ahLst/>
              <a:cxnLst/>
              <a:rect l="l" t="t" r="r" b="b"/>
              <a:pathLst>
                <a:path w="3563445" h="1913890">
                  <a:moveTo>
                    <a:pt x="0" y="0"/>
                  </a:moveTo>
                  <a:lnTo>
                    <a:pt x="3563445" y="0"/>
                  </a:lnTo>
                  <a:lnTo>
                    <a:pt x="3563445" y="1913890"/>
                  </a:lnTo>
                  <a:lnTo>
                    <a:pt x="0" y="1913890"/>
                  </a:lnTo>
                  <a:close/>
                </a:path>
              </a:pathLst>
            </a:custGeom>
            <a:solidFill>
              <a:srgbClr val="FFFFFF"/>
            </a:solidFill>
          </p:spPr>
        </p:sp>
      </p:grpSp>
      <p:sp>
        <p:nvSpPr>
          <p:cNvPr id="4" name="AutoShape 4"/>
          <p:cNvSpPr/>
          <p:nvPr/>
        </p:nvSpPr>
        <p:spPr>
          <a:xfrm rot="-5400000">
            <a:off x="1235892" y="5023049"/>
            <a:ext cx="1604029" cy="86104"/>
          </a:xfrm>
          <a:prstGeom prst="rect">
            <a:avLst/>
          </a:prstGeom>
          <a:solidFill>
            <a:srgbClr val="FFFDFD"/>
          </a:solidFill>
        </p:spPr>
      </p:sp>
      <p:sp>
        <p:nvSpPr>
          <p:cNvPr id="5" name="AutoShape 5"/>
          <p:cNvSpPr/>
          <p:nvPr/>
        </p:nvSpPr>
        <p:spPr>
          <a:xfrm rot="-5400000">
            <a:off x="1235892" y="7830942"/>
            <a:ext cx="1604029" cy="86104"/>
          </a:xfrm>
          <a:prstGeom prst="rect">
            <a:avLst/>
          </a:prstGeom>
          <a:solidFill>
            <a:srgbClr val="FFFDFD"/>
          </a:solidFill>
        </p:spPr>
      </p:sp>
      <p:pic>
        <p:nvPicPr>
          <p:cNvPr id="6" name="Picture 6"/>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pic>
        <p:nvPicPr>
          <p:cNvPr id="7" name="Picture 7"/>
          <p:cNvPicPr>
            <a:picLocks noChangeAspect="1"/>
          </p:cNvPicPr>
          <p:nvPr/>
        </p:nvPicPr>
        <p:blipFill>
          <a:blip r:embed="rId4"/>
          <a:srcRect/>
          <a:stretch>
            <a:fillRect/>
          </a:stretch>
        </p:blipFill>
        <p:spPr>
          <a:xfrm>
            <a:off x="818095" y="442056"/>
            <a:ext cx="8325905" cy="9402888"/>
          </a:xfrm>
          <a:prstGeom prst="rect">
            <a:avLst/>
          </a:prstGeom>
        </p:spPr>
      </p:pic>
      <p:sp>
        <p:nvSpPr>
          <p:cNvPr id="8" name="TextBox 8"/>
          <p:cNvSpPr txBox="1"/>
          <p:nvPr/>
        </p:nvSpPr>
        <p:spPr>
          <a:xfrm>
            <a:off x="10274089" y="584931"/>
            <a:ext cx="6963674" cy="2066944"/>
          </a:xfrm>
          <a:prstGeom prst="rect">
            <a:avLst/>
          </a:prstGeom>
        </p:spPr>
        <p:txBody>
          <a:bodyPr lIns="0" tIns="0" rIns="0" bIns="0" rtlCol="0" anchor="t">
            <a:spAutoFit/>
          </a:bodyPr>
          <a:lstStyle/>
          <a:p>
            <a:pPr algn="ctr">
              <a:lnSpc>
                <a:spcPts val="7909"/>
              </a:lnSpc>
            </a:pPr>
            <a:r>
              <a:rPr lang="en-US" sz="7909" dirty="0">
                <a:solidFill>
                  <a:srgbClr val="D0A83F"/>
                </a:solidFill>
                <a:latin typeface="Barlow SemiCondensed Bold Bold"/>
              </a:rPr>
              <a:t>REPORT CARDS &amp; GRADES </a:t>
            </a:r>
          </a:p>
        </p:txBody>
      </p:sp>
      <p:grpSp>
        <p:nvGrpSpPr>
          <p:cNvPr id="9" name="Group 9"/>
          <p:cNvGrpSpPr/>
          <p:nvPr/>
        </p:nvGrpSpPr>
        <p:grpSpPr>
          <a:xfrm rot="5400000">
            <a:off x="7571695" y="6184717"/>
            <a:ext cx="6955962" cy="364492"/>
            <a:chOff x="0" y="0"/>
            <a:chExt cx="6350000" cy="332740"/>
          </a:xfrm>
        </p:grpSpPr>
        <p:sp>
          <p:nvSpPr>
            <p:cNvPr id="10" name="Freeform 10"/>
            <p:cNvSpPr/>
            <p:nvPr/>
          </p:nvSpPr>
          <p:spPr>
            <a:xfrm>
              <a:off x="0" y="0"/>
              <a:ext cx="6350000" cy="297180"/>
            </a:xfrm>
            <a:custGeom>
              <a:avLst/>
              <a:gdLst/>
              <a:ahLst/>
              <a:cxnLst/>
              <a:rect l="l" t="t" r="r" b="b"/>
              <a:pathLst>
                <a:path w="6350000" h="297180">
                  <a:moveTo>
                    <a:pt x="6052820" y="0"/>
                  </a:moveTo>
                  <a:lnTo>
                    <a:pt x="6052820" y="129540"/>
                  </a:lnTo>
                  <a:lnTo>
                    <a:pt x="297180" y="129540"/>
                  </a:lnTo>
                  <a:lnTo>
                    <a:pt x="297180" y="0"/>
                  </a:lnTo>
                  <a:lnTo>
                    <a:pt x="0" y="0"/>
                  </a:lnTo>
                  <a:lnTo>
                    <a:pt x="0" y="297180"/>
                  </a:lnTo>
                  <a:lnTo>
                    <a:pt x="297180" y="297180"/>
                  </a:lnTo>
                  <a:lnTo>
                    <a:pt x="297180" y="167640"/>
                  </a:lnTo>
                  <a:lnTo>
                    <a:pt x="6051550" y="167640"/>
                  </a:lnTo>
                  <a:lnTo>
                    <a:pt x="6051550" y="297180"/>
                  </a:lnTo>
                  <a:lnTo>
                    <a:pt x="6350000" y="297180"/>
                  </a:lnTo>
                  <a:lnTo>
                    <a:pt x="6350000" y="0"/>
                  </a:lnTo>
                  <a:lnTo>
                    <a:pt x="6052820" y="0"/>
                  </a:lnTo>
                  <a:close/>
                  <a:moveTo>
                    <a:pt x="260350" y="260350"/>
                  </a:moveTo>
                  <a:lnTo>
                    <a:pt x="36830" y="260350"/>
                  </a:lnTo>
                  <a:lnTo>
                    <a:pt x="36830" y="36830"/>
                  </a:lnTo>
                  <a:lnTo>
                    <a:pt x="260350" y="36830"/>
                  </a:lnTo>
                  <a:lnTo>
                    <a:pt x="260350" y="260350"/>
                  </a:lnTo>
                  <a:close/>
                  <a:moveTo>
                    <a:pt x="6313170" y="260350"/>
                  </a:moveTo>
                  <a:lnTo>
                    <a:pt x="6089650" y="260350"/>
                  </a:lnTo>
                  <a:lnTo>
                    <a:pt x="6089650" y="36830"/>
                  </a:lnTo>
                  <a:lnTo>
                    <a:pt x="6313170" y="36830"/>
                  </a:lnTo>
                  <a:lnTo>
                    <a:pt x="6313170" y="260350"/>
                  </a:lnTo>
                  <a:close/>
                </a:path>
              </a:pathLst>
            </a:custGeom>
            <a:solidFill>
              <a:srgbClr val="000000"/>
            </a:solidFill>
          </p:spPr>
        </p:sp>
      </p:grpSp>
      <p:grpSp>
        <p:nvGrpSpPr>
          <p:cNvPr id="11" name="Group 11"/>
          <p:cNvGrpSpPr/>
          <p:nvPr/>
        </p:nvGrpSpPr>
        <p:grpSpPr>
          <a:xfrm>
            <a:off x="10887635" y="6557665"/>
            <a:ext cx="323303" cy="32330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3" name="Group 13"/>
          <p:cNvGrpSpPr/>
          <p:nvPr/>
        </p:nvGrpSpPr>
        <p:grpSpPr>
          <a:xfrm>
            <a:off x="10908619" y="5066101"/>
            <a:ext cx="323303" cy="32330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5" name="Group 15"/>
          <p:cNvGrpSpPr/>
          <p:nvPr/>
        </p:nvGrpSpPr>
        <p:grpSpPr>
          <a:xfrm>
            <a:off x="10908619" y="3779132"/>
            <a:ext cx="323303" cy="32330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7" name="Group 17"/>
          <p:cNvGrpSpPr/>
          <p:nvPr/>
        </p:nvGrpSpPr>
        <p:grpSpPr>
          <a:xfrm>
            <a:off x="11567077" y="3161846"/>
            <a:ext cx="3691086" cy="1102241"/>
            <a:chOff x="0" y="19051"/>
            <a:chExt cx="4921449" cy="1469654"/>
          </a:xfrm>
        </p:grpSpPr>
        <p:sp>
          <p:nvSpPr>
            <p:cNvPr id="18" name="TextBox 18"/>
            <p:cNvSpPr txBox="1"/>
            <p:nvPr/>
          </p:nvSpPr>
          <p:spPr>
            <a:xfrm>
              <a:off x="101067" y="607610"/>
              <a:ext cx="4719316" cy="881095"/>
            </a:xfrm>
            <a:prstGeom prst="rect">
              <a:avLst/>
            </a:prstGeom>
          </p:spPr>
          <p:txBody>
            <a:bodyPr lIns="0" tIns="0" rIns="0" bIns="0" rtlCol="0" anchor="t">
              <a:spAutoFit/>
            </a:bodyPr>
            <a:lstStyle/>
            <a:p>
              <a:pPr algn="ctr">
                <a:lnSpc>
                  <a:spcPts val="2650"/>
                </a:lnSpc>
              </a:pPr>
              <a:r>
                <a:rPr lang="en-US" sz="1893" spc="62" dirty="0">
                  <a:solidFill>
                    <a:srgbClr val="0C3954"/>
                  </a:solidFill>
                  <a:latin typeface="Raleway"/>
                </a:rPr>
                <a:t>TA &amp; leg advocacy &amp; state bill tracking </a:t>
              </a:r>
            </a:p>
          </p:txBody>
        </p:sp>
        <p:sp>
          <p:nvSpPr>
            <p:cNvPr id="19" name="TextBox 19"/>
            <p:cNvSpPr txBox="1"/>
            <p:nvPr/>
          </p:nvSpPr>
          <p:spPr>
            <a:xfrm>
              <a:off x="0" y="19051"/>
              <a:ext cx="4921449" cy="444567"/>
            </a:xfrm>
            <a:prstGeom prst="rect">
              <a:avLst/>
            </a:prstGeom>
          </p:spPr>
          <p:txBody>
            <a:bodyPr lIns="0" tIns="0" rIns="0" bIns="0" rtlCol="0" anchor="t">
              <a:spAutoFit/>
            </a:bodyPr>
            <a:lstStyle/>
            <a:p>
              <a:pPr algn="ctr">
                <a:lnSpc>
                  <a:spcPts val="2589"/>
                </a:lnSpc>
              </a:pPr>
              <a:r>
                <a:rPr lang="en-US" sz="2271" dirty="0">
                  <a:solidFill>
                    <a:srgbClr val="0C3954"/>
                  </a:solidFill>
                  <a:latin typeface="Source Sans Pro Bold"/>
                </a:rPr>
                <a:t>JAN-JULY </a:t>
              </a:r>
            </a:p>
          </p:txBody>
        </p:sp>
      </p:grpSp>
      <p:grpSp>
        <p:nvGrpSpPr>
          <p:cNvPr id="20" name="Group 20"/>
          <p:cNvGrpSpPr/>
          <p:nvPr/>
        </p:nvGrpSpPr>
        <p:grpSpPr>
          <a:xfrm>
            <a:off x="11294682" y="4689242"/>
            <a:ext cx="4235876" cy="1091310"/>
            <a:chOff x="0" y="19050"/>
            <a:chExt cx="5647835" cy="1455079"/>
          </a:xfrm>
        </p:grpSpPr>
        <p:sp>
          <p:nvSpPr>
            <p:cNvPr id="21" name="TextBox 21"/>
            <p:cNvSpPr txBox="1"/>
            <p:nvPr/>
          </p:nvSpPr>
          <p:spPr>
            <a:xfrm>
              <a:off x="115984" y="601195"/>
              <a:ext cx="5415867" cy="872934"/>
            </a:xfrm>
            <a:prstGeom prst="rect">
              <a:avLst/>
            </a:prstGeom>
          </p:spPr>
          <p:txBody>
            <a:bodyPr lIns="0" tIns="0" rIns="0" bIns="0" rtlCol="0" anchor="t">
              <a:spAutoFit/>
            </a:bodyPr>
            <a:lstStyle/>
            <a:p>
              <a:pPr algn="ctr">
                <a:lnSpc>
                  <a:spcPts val="2624"/>
                </a:lnSpc>
              </a:pPr>
              <a:r>
                <a:rPr lang="en-US" sz="1874" spc="61" dirty="0">
                  <a:solidFill>
                    <a:srgbClr val="0C3954"/>
                  </a:solidFill>
                  <a:latin typeface="Raleway"/>
                </a:rPr>
                <a:t>Review &amp; grading of state legislation </a:t>
              </a:r>
            </a:p>
          </p:txBody>
        </p:sp>
        <p:sp>
          <p:nvSpPr>
            <p:cNvPr id="22" name="TextBox 22"/>
            <p:cNvSpPr txBox="1"/>
            <p:nvPr/>
          </p:nvSpPr>
          <p:spPr>
            <a:xfrm>
              <a:off x="0" y="19050"/>
              <a:ext cx="5647835" cy="444566"/>
            </a:xfrm>
            <a:prstGeom prst="rect">
              <a:avLst/>
            </a:prstGeom>
          </p:spPr>
          <p:txBody>
            <a:bodyPr lIns="0" tIns="0" rIns="0" bIns="0" rtlCol="0" anchor="t">
              <a:spAutoFit/>
            </a:bodyPr>
            <a:lstStyle/>
            <a:p>
              <a:pPr algn="ctr">
                <a:lnSpc>
                  <a:spcPts val="2564"/>
                </a:lnSpc>
              </a:pPr>
              <a:r>
                <a:rPr lang="en-US" sz="2249" dirty="0">
                  <a:solidFill>
                    <a:srgbClr val="0C3954"/>
                  </a:solidFill>
                  <a:latin typeface="Source Sans Pro Bold"/>
                </a:rPr>
                <a:t>AUGUST </a:t>
              </a:r>
            </a:p>
          </p:txBody>
        </p:sp>
      </p:grpSp>
      <p:grpSp>
        <p:nvGrpSpPr>
          <p:cNvPr id="23" name="Group 23"/>
          <p:cNvGrpSpPr/>
          <p:nvPr/>
        </p:nvGrpSpPr>
        <p:grpSpPr>
          <a:xfrm>
            <a:off x="11923013" y="6417927"/>
            <a:ext cx="3101128" cy="1184340"/>
            <a:chOff x="-1" y="152397"/>
            <a:chExt cx="4134838" cy="1579120"/>
          </a:xfrm>
        </p:grpSpPr>
        <p:sp>
          <p:nvSpPr>
            <p:cNvPr id="24" name="TextBox 24"/>
            <p:cNvSpPr txBox="1"/>
            <p:nvPr/>
          </p:nvSpPr>
          <p:spPr>
            <a:xfrm>
              <a:off x="84911" y="821945"/>
              <a:ext cx="3965013" cy="909572"/>
            </a:xfrm>
            <a:prstGeom prst="rect">
              <a:avLst/>
            </a:prstGeom>
          </p:spPr>
          <p:txBody>
            <a:bodyPr lIns="0" tIns="0" rIns="0" bIns="0" rtlCol="0" anchor="t">
              <a:spAutoFit/>
            </a:bodyPr>
            <a:lstStyle/>
            <a:p>
              <a:pPr algn="ctr">
                <a:lnSpc>
                  <a:spcPts val="2740"/>
                </a:lnSpc>
              </a:pPr>
              <a:r>
                <a:rPr lang="en-US" sz="1957" spc="64" dirty="0">
                  <a:solidFill>
                    <a:srgbClr val="0C3954"/>
                  </a:solidFill>
                  <a:latin typeface="Raleway"/>
                </a:rPr>
                <a:t>AG &amp; Governor </a:t>
              </a:r>
              <a:r>
                <a:rPr lang="en-US" sz="1957" spc="64" dirty="0" err="1">
                  <a:solidFill>
                    <a:srgbClr val="0C3954"/>
                  </a:solidFill>
                  <a:latin typeface="Raleway"/>
                </a:rPr>
                <a:t>vettor</a:t>
              </a:r>
              <a:r>
                <a:rPr lang="en-US" sz="1957" spc="64" dirty="0">
                  <a:solidFill>
                    <a:srgbClr val="0C3954"/>
                  </a:solidFill>
                  <a:latin typeface="Raleway"/>
                </a:rPr>
                <a:t> engagement</a:t>
              </a:r>
            </a:p>
          </p:txBody>
        </p:sp>
        <p:sp>
          <p:nvSpPr>
            <p:cNvPr id="25" name="TextBox 25"/>
            <p:cNvSpPr txBox="1"/>
            <p:nvPr/>
          </p:nvSpPr>
          <p:spPr>
            <a:xfrm>
              <a:off x="-1" y="152397"/>
              <a:ext cx="4134838" cy="461665"/>
            </a:xfrm>
            <a:prstGeom prst="rect">
              <a:avLst/>
            </a:prstGeom>
          </p:spPr>
          <p:txBody>
            <a:bodyPr lIns="0" tIns="0" rIns="0" bIns="0" rtlCol="0" anchor="t">
              <a:spAutoFit/>
            </a:bodyPr>
            <a:lstStyle/>
            <a:p>
              <a:pPr algn="ctr">
                <a:lnSpc>
                  <a:spcPts val="2678"/>
                </a:lnSpc>
              </a:pPr>
              <a:r>
                <a:rPr lang="en-US" sz="2349" dirty="0">
                  <a:solidFill>
                    <a:srgbClr val="0C3954"/>
                  </a:solidFill>
                  <a:latin typeface="Source Sans Pro Bold"/>
                </a:rPr>
                <a:t>SEPT.-OCT. </a:t>
              </a:r>
            </a:p>
          </p:txBody>
        </p:sp>
      </p:grpSp>
      <p:grpSp>
        <p:nvGrpSpPr>
          <p:cNvPr id="26" name="Group 26"/>
          <p:cNvGrpSpPr/>
          <p:nvPr/>
        </p:nvGrpSpPr>
        <p:grpSpPr>
          <a:xfrm>
            <a:off x="10908619" y="8149103"/>
            <a:ext cx="323303" cy="32330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28" name="Group 28"/>
          <p:cNvGrpSpPr/>
          <p:nvPr/>
        </p:nvGrpSpPr>
        <p:grpSpPr>
          <a:xfrm>
            <a:off x="11923013" y="8211365"/>
            <a:ext cx="3494351" cy="538162"/>
            <a:chOff x="-836344" y="326815"/>
            <a:chExt cx="4659134" cy="717550"/>
          </a:xfrm>
        </p:grpSpPr>
        <p:sp>
          <p:nvSpPr>
            <p:cNvPr id="29" name="TextBox 29"/>
            <p:cNvSpPr txBox="1"/>
            <p:nvPr/>
          </p:nvSpPr>
          <p:spPr>
            <a:xfrm>
              <a:off x="56830" y="721131"/>
              <a:ext cx="2653690" cy="323234"/>
            </a:xfrm>
            <a:prstGeom prst="rect">
              <a:avLst/>
            </a:prstGeom>
          </p:spPr>
          <p:txBody>
            <a:bodyPr lIns="0" tIns="0" rIns="0" bIns="0" rtlCol="0" anchor="t">
              <a:spAutoFit/>
            </a:bodyPr>
            <a:lstStyle/>
            <a:p>
              <a:pPr algn="ctr">
                <a:lnSpc>
                  <a:spcPts val="2095"/>
                </a:lnSpc>
              </a:pPr>
              <a:endParaRPr/>
            </a:p>
          </p:txBody>
        </p:sp>
        <p:sp>
          <p:nvSpPr>
            <p:cNvPr id="30" name="TextBox 30"/>
            <p:cNvSpPr txBox="1"/>
            <p:nvPr/>
          </p:nvSpPr>
          <p:spPr>
            <a:xfrm>
              <a:off x="-836344" y="326815"/>
              <a:ext cx="4659134" cy="495863"/>
            </a:xfrm>
            <a:prstGeom prst="rect">
              <a:avLst/>
            </a:prstGeom>
          </p:spPr>
          <p:txBody>
            <a:bodyPr wrap="square" lIns="0" tIns="0" rIns="0" bIns="0" rtlCol="0" anchor="t">
              <a:spAutoFit/>
            </a:bodyPr>
            <a:lstStyle/>
            <a:p>
              <a:pPr algn="ctr">
                <a:lnSpc>
                  <a:spcPts val="2925"/>
                </a:lnSpc>
              </a:pPr>
              <a:r>
                <a:rPr lang="en-US" sz="2566" dirty="0">
                  <a:solidFill>
                    <a:srgbClr val="0C3954"/>
                  </a:solidFill>
                  <a:latin typeface="Source Sans Pro Bold"/>
                </a:rPr>
                <a:t>NOVEMBER 1, 2022</a:t>
              </a:r>
            </a:p>
          </p:txBody>
        </p:sp>
      </p:grpSp>
      <p:sp>
        <p:nvSpPr>
          <p:cNvPr id="31" name="TextBox 31"/>
          <p:cNvSpPr txBox="1"/>
          <p:nvPr/>
        </p:nvSpPr>
        <p:spPr>
          <a:xfrm rot="-630078">
            <a:off x="12571107" y="8767876"/>
            <a:ext cx="2116594" cy="987450"/>
          </a:xfrm>
          <a:prstGeom prst="rect">
            <a:avLst/>
          </a:prstGeom>
        </p:spPr>
        <p:txBody>
          <a:bodyPr wrap="square" lIns="0" tIns="0" rIns="0" bIns="0" rtlCol="0" anchor="t">
            <a:spAutoFit/>
          </a:bodyPr>
          <a:lstStyle/>
          <a:p>
            <a:pPr algn="ctr">
              <a:lnSpc>
                <a:spcPts val="3767"/>
              </a:lnSpc>
              <a:spcBef>
                <a:spcPct val="0"/>
              </a:spcBef>
            </a:pPr>
            <a:r>
              <a:rPr lang="en-US" sz="3500" dirty="0">
                <a:solidFill>
                  <a:srgbClr val="B52C26"/>
                </a:solidFill>
                <a:latin typeface="Mistral" panose="03090702030407020403" pitchFamily="66" charset="0"/>
              </a:rPr>
              <a:t>Report Cards Release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B9ABEABC-4FFC-440D-A825-6F93310F1F0C}"/>
              </a:ext>
            </a:extLst>
          </p:cNvPr>
          <p:cNvPicPr>
            <a:picLocks noChangeAspect="1"/>
          </p:cNvPicPr>
          <p:nvPr/>
        </p:nvPicPr>
        <p:blipFill>
          <a:blip r:embed="rId2">
            <a:alphaModFix amt="35000"/>
          </a:blip>
          <a:srcRect/>
          <a:stretch>
            <a:fillRect/>
          </a:stretch>
        </p:blipFill>
        <p:spPr>
          <a:xfrm rot="510100">
            <a:off x="-133561" y="-116135"/>
            <a:ext cx="10895663" cy="10519268"/>
          </a:xfrm>
          <a:prstGeom prst="rect">
            <a:avLst/>
          </a:prstGeom>
        </p:spPr>
      </p:pic>
      <p:sp>
        <p:nvSpPr>
          <p:cNvPr id="7" name="TextBox 7">
            <a:extLst>
              <a:ext uri="{FF2B5EF4-FFF2-40B4-BE49-F238E27FC236}">
                <a16:creationId xmlns:a16="http://schemas.microsoft.com/office/drawing/2014/main" id="{F1C60808-E2A7-474A-87C8-EB7D3B6B8B54}"/>
              </a:ext>
            </a:extLst>
          </p:cNvPr>
          <p:cNvSpPr txBox="1"/>
          <p:nvPr/>
        </p:nvSpPr>
        <p:spPr>
          <a:xfrm>
            <a:off x="6553200" y="601429"/>
            <a:ext cx="14513280" cy="1590179"/>
          </a:xfrm>
          <a:prstGeom prst="rect">
            <a:avLst/>
          </a:prstGeom>
        </p:spPr>
        <p:txBody>
          <a:bodyPr lIns="0" tIns="0" rIns="0" bIns="0" rtlCol="0" anchor="t">
            <a:spAutoFit/>
          </a:bodyPr>
          <a:lstStyle/>
          <a:p>
            <a:pPr algn="ctr">
              <a:lnSpc>
                <a:spcPts val="6160"/>
              </a:lnSpc>
            </a:pPr>
            <a:r>
              <a:rPr lang="en-US" sz="5600" spc="1881" dirty="0">
                <a:solidFill>
                  <a:srgbClr val="000000"/>
                </a:solidFill>
                <a:latin typeface="Raleway Bold Italics"/>
              </a:rPr>
              <a:t>2021 </a:t>
            </a:r>
          </a:p>
          <a:p>
            <a:pPr algn="ctr">
              <a:lnSpc>
                <a:spcPts val="6160"/>
              </a:lnSpc>
            </a:pPr>
            <a:r>
              <a:rPr lang="en-US" sz="5600" spc="1881" dirty="0">
                <a:solidFill>
                  <a:srgbClr val="000000"/>
                </a:solidFill>
                <a:latin typeface="Raleway Bold Italics"/>
              </a:rPr>
              <a:t>Report Card </a:t>
            </a:r>
          </a:p>
        </p:txBody>
      </p:sp>
      <p:sp>
        <p:nvSpPr>
          <p:cNvPr id="4" name="TextBox 3">
            <a:extLst>
              <a:ext uri="{FF2B5EF4-FFF2-40B4-BE49-F238E27FC236}">
                <a16:creationId xmlns:a16="http://schemas.microsoft.com/office/drawing/2014/main" id="{2DD7E9F1-BEBA-DF52-310C-960769E74720}"/>
              </a:ext>
            </a:extLst>
          </p:cNvPr>
          <p:cNvSpPr txBox="1"/>
          <p:nvPr/>
        </p:nvSpPr>
        <p:spPr>
          <a:xfrm>
            <a:off x="11486440" y="2865071"/>
            <a:ext cx="5952567" cy="6478697"/>
          </a:xfrm>
          <a:prstGeom prst="rect">
            <a:avLst/>
          </a:prstGeom>
          <a:noFill/>
        </p:spPr>
        <p:txBody>
          <a:bodyPr wrap="square">
            <a:spAutoFit/>
          </a:bodyPr>
          <a:lstStyle/>
          <a:p>
            <a:pPr marL="457200" indent="-457200">
              <a:buFont typeface="Arial" panose="020B0604020202020204" pitchFamily="34" charset="0"/>
              <a:buChar char="•"/>
            </a:pPr>
            <a:r>
              <a:rPr lang="en-US" sz="4500" b="1" dirty="0"/>
              <a:t>Colorado received a 64.5 (D)</a:t>
            </a:r>
          </a:p>
          <a:p>
            <a:pPr marL="914400" lvl="1" indent="-457200">
              <a:buFont typeface="Arial" panose="020B0604020202020204" pitchFamily="34" charset="0"/>
              <a:buChar char="•"/>
            </a:pPr>
            <a:r>
              <a:rPr lang="en-US" sz="4500" dirty="0"/>
              <a:t>National average: 47</a:t>
            </a:r>
          </a:p>
          <a:p>
            <a:pPr marL="457200" indent="-457200">
              <a:buFont typeface="Arial" panose="020B0604020202020204" pitchFamily="34" charset="0"/>
              <a:buChar char="•"/>
            </a:pPr>
            <a:r>
              <a:rPr lang="en-US" sz="5000" b="1" dirty="0"/>
              <a:t>Tier I State </a:t>
            </a:r>
          </a:p>
          <a:p>
            <a:pPr marL="457200" indent="-457200">
              <a:buFont typeface="Arial" panose="020B0604020202020204" pitchFamily="34" charset="0"/>
              <a:buChar char="•"/>
            </a:pPr>
            <a:r>
              <a:rPr lang="en-US" sz="4500" b="1" dirty="0"/>
              <a:t>#6 Overall </a:t>
            </a:r>
          </a:p>
          <a:p>
            <a:pPr marL="457200" indent="-457200">
              <a:buFont typeface="Arial" panose="020B0604020202020204" pitchFamily="34" charset="0"/>
              <a:buChar char="•"/>
            </a:pPr>
            <a:r>
              <a:rPr lang="en-US" sz="4500" b="1" dirty="0"/>
              <a:t>Highest scoring section: </a:t>
            </a:r>
            <a:r>
              <a:rPr lang="en-US" sz="4500" dirty="0"/>
              <a:t>Criminal Provisions (offender accountability) </a:t>
            </a:r>
            <a:endParaRPr lang="en-US" sz="4500" b="1" dirty="0"/>
          </a:p>
        </p:txBody>
      </p:sp>
      <p:pic>
        <p:nvPicPr>
          <p:cNvPr id="9" name="Picture 8">
            <a:extLst>
              <a:ext uri="{FF2B5EF4-FFF2-40B4-BE49-F238E27FC236}">
                <a16:creationId xmlns:a16="http://schemas.microsoft.com/office/drawing/2014/main" id="{E70B0AB5-A989-6931-23AB-8A6110B656D2}"/>
              </a:ext>
            </a:extLst>
          </p:cNvPr>
          <p:cNvPicPr>
            <a:picLocks noChangeAspect="1"/>
          </p:cNvPicPr>
          <p:nvPr/>
        </p:nvPicPr>
        <p:blipFill>
          <a:blip r:embed="rId3"/>
          <a:stretch>
            <a:fillRect/>
          </a:stretch>
        </p:blipFill>
        <p:spPr>
          <a:xfrm>
            <a:off x="433488" y="598975"/>
            <a:ext cx="9485267" cy="9089047"/>
          </a:xfrm>
          <a:prstGeom prst="rect">
            <a:avLst/>
          </a:prstGeom>
        </p:spPr>
      </p:pic>
    </p:spTree>
    <p:extLst>
      <p:ext uri="{BB962C8B-B14F-4D97-AF65-F5344CB8AC3E}">
        <p14:creationId xmlns:p14="http://schemas.microsoft.com/office/powerpoint/2010/main" val="329051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288000" cy="9822299"/>
            <a:chOff x="0" y="0"/>
            <a:chExt cx="3563445" cy="1913890"/>
          </a:xfrm>
        </p:grpSpPr>
        <p:sp>
          <p:nvSpPr>
            <p:cNvPr id="3" name="Freeform 3"/>
            <p:cNvSpPr/>
            <p:nvPr/>
          </p:nvSpPr>
          <p:spPr>
            <a:xfrm>
              <a:off x="0" y="0"/>
              <a:ext cx="3563445" cy="1913890"/>
            </a:xfrm>
            <a:custGeom>
              <a:avLst/>
              <a:gdLst/>
              <a:ahLst/>
              <a:cxnLst/>
              <a:rect l="l" t="t" r="r" b="b"/>
              <a:pathLst>
                <a:path w="3563445" h="1913890">
                  <a:moveTo>
                    <a:pt x="0" y="0"/>
                  </a:moveTo>
                  <a:lnTo>
                    <a:pt x="3563445" y="0"/>
                  </a:lnTo>
                  <a:lnTo>
                    <a:pt x="3563445" y="1913890"/>
                  </a:lnTo>
                  <a:lnTo>
                    <a:pt x="0" y="1913890"/>
                  </a:lnTo>
                  <a:close/>
                </a:path>
              </a:pathLst>
            </a:custGeom>
            <a:solidFill>
              <a:srgbClr val="FFFFFF"/>
            </a:solidFill>
          </p:spPr>
        </p:sp>
      </p:grpSp>
      <p:sp>
        <p:nvSpPr>
          <p:cNvPr id="4" name="AutoShape 4"/>
          <p:cNvSpPr/>
          <p:nvPr/>
        </p:nvSpPr>
        <p:spPr>
          <a:xfrm rot="-5400000">
            <a:off x="1235892" y="5023049"/>
            <a:ext cx="1604029" cy="86104"/>
          </a:xfrm>
          <a:prstGeom prst="rect">
            <a:avLst/>
          </a:prstGeom>
          <a:solidFill>
            <a:srgbClr val="FFFDFD"/>
          </a:solidFill>
        </p:spPr>
      </p:sp>
      <p:sp>
        <p:nvSpPr>
          <p:cNvPr id="5" name="AutoShape 5"/>
          <p:cNvSpPr/>
          <p:nvPr/>
        </p:nvSpPr>
        <p:spPr>
          <a:xfrm rot="-5400000">
            <a:off x="1235892" y="7830942"/>
            <a:ext cx="1604029" cy="86104"/>
          </a:xfrm>
          <a:prstGeom prst="rect">
            <a:avLst/>
          </a:prstGeom>
          <a:solidFill>
            <a:srgbClr val="FFFDFD"/>
          </a:solidFill>
        </p:spPr>
      </p:sp>
      <p:pic>
        <p:nvPicPr>
          <p:cNvPr id="6" name="Picture 6"/>
          <p:cNvPicPr>
            <a:picLocks noChangeAspect="1"/>
          </p:cNvPicPr>
          <p:nvPr/>
        </p:nvPicPr>
        <p:blipFill>
          <a:blip r:embed="rId2">
            <a:alphaModFix amt="31000"/>
          </a:blip>
          <a:srcRect l="887" r="887"/>
          <a:stretch>
            <a:fillRect/>
          </a:stretch>
        </p:blipFill>
        <p:spPr>
          <a:xfrm>
            <a:off x="15371503" y="8864043"/>
            <a:ext cx="2587001" cy="1190607"/>
          </a:xfrm>
          <a:prstGeom prst="rect">
            <a:avLst/>
          </a:prstGeom>
        </p:spPr>
      </p:pic>
      <p:grpSp>
        <p:nvGrpSpPr>
          <p:cNvPr id="7" name="Group 7"/>
          <p:cNvGrpSpPr/>
          <p:nvPr/>
        </p:nvGrpSpPr>
        <p:grpSpPr>
          <a:xfrm>
            <a:off x="0" y="0"/>
            <a:ext cx="4502848" cy="10287000"/>
            <a:chOff x="0" y="0"/>
            <a:chExt cx="1177315" cy="2689640"/>
          </a:xfrm>
        </p:grpSpPr>
        <p:sp>
          <p:nvSpPr>
            <p:cNvPr id="8" name="Freeform 8"/>
            <p:cNvSpPr/>
            <p:nvPr/>
          </p:nvSpPr>
          <p:spPr>
            <a:xfrm>
              <a:off x="0" y="0"/>
              <a:ext cx="1177315" cy="2689640"/>
            </a:xfrm>
            <a:custGeom>
              <a:avLst/>
              <a:gdLst/>
              <a:ahLst/>
              <a:cxnLst/>
              <a:rect l="l" t="t" r="r" b="b"/>
              <a:pathLst>
                <a:path w="1177315" h="2689640">
                  <a:moveTo>
                    <a:pt x="0" y="0"/>
                  </a:moveTo>
                  <a:lnTo>
                    <a:pt x="1177315" y="0"/>
                  </a:lnTo>
                  <a:lnTo>
                    <a:pt x="1177315" y="2689640"/>
                  </a:lnTo>
                  <a:lnTo>
                    <a:pt x="0" y="2689640"/>
                  </a:lnTo>
                  <a:close/>
                </a:path>
              </a:pathLst>
            </a:custGeom>
            <a:solidFill>
              <a:srgbClr val="000000"/>
            </a:solidFill>
          </p:spPr>
        </p:sp>
      </p:grpSp>
      <p:sp>
        <p:nvSpPr>
          <p:cNvPr id="9" name="TextBox 9"/>
          <p:cNvSpPr txBox="1"/>
          <p:nvPr/>
        </p:nvSpPr>
        <p:spPr>
          <a:xfrm rot="-5400000">
            <a:off x="-2845020" y="4067638"/>
            <a:ext cx="9854001" cy="1016635"/>
          </a:xfrm>
          <a:prstGeom prst="rect">
            <a:avLst/>
          </a:prstGeom>
        </p:spPr>
        <p:txBody>
          <a:bodyPr lIns="0" tIns="0" rIns="0" bIns="0" rtlCol="0" anchor="t">
            <a:spAutoFit/>
          </a:bodyPr>
          <a:lstStyle/>
          <a:p>
            <a:pPr algn="ctr">
              <a:lnSpc>
                <a:spcPts val="7700"/>
              </a:lnSpc>
            </a:pPr>
            <a:r>
              <a:rPr lang="en-US" sz="7000" spc="2352">
                <a:solidFill>
                  <a:srgbClr val="FFFFFF"/>
                </a:solidFill>
                <a:latin typeface="Raleway Bold Italics"/>
              </a:rPr>
              <a:t>CONTACT</a:t>
            </a:r>
          </a:p>
        </p:txBody>
      </p:sp>
      <p:pic>
        <p:nvPicPr>
          <p:cNvPr id="10" name="Picture 10"/>
          <p:cNvPicPr>
            <a:picLocks noChangeAspect="1"/>
          </p:cNvPicPr>
          <p:nvPr/>
        </p:nvPicPr>
        <p:blipFill>
          <a:blip r:embed="rId3"/>
          <a:srcRect/>
          <a:stretch>
            <a:fillRect/>
          </a:stretch>
        </p:blipFill>
        <p:spPr>
          <a:xfrm rot="5400000">
            <a:off x="-1383450" y="4808109"/>
            <a:ext cx="10224642" cy="515985"/>
          </a:xfrm>
          <a:prstGeom prst="rect">
            <a:avLst/>
          </a:prstGeom>
        </p:spPr>
      </p:pic>
      <p:pic>
        <p:nvPicPr>
          <p:cNvPr id="11" name="Picture 11"/>
          <p:cNvPicPr>
            <a:picLocks noChangeAspect="1"/>
          </p:cNvPicPr>
          <p:nvPr/>
        </p:nvPicPr>
        <p:blipFill>
          <a:blip r:embed="rId3"/>
          <a:srcRect/>
          <a:stretch>
            <a:fillRect/>
          </a:stretch>
        </p:blipFill>
        <p:spPr>
          <a:xfrm rot="5400000">
            <a:off x="-867466" y="4808109"/>
            <a:ext cx="10224642" cy="515985"/>
          </a:xfrm>
          <a:prstGeom prst="rect">
            <a:avLst/>
          </a:prstGeom>
        </p:spPr>
      </p:pic>
      <p:grpSp>
        <p:nvGrpSpPr>
          <p:cNvPr id="12" name="Group 12"/>
          <p:cNvGrpSpPr/>
          <p:nvPr/>
        </p:nvGrpSpPr>
        <p:grpSpPr>
          <a:xfrm rot="-10800000">
            <a:off x="4502848" y="3150530"/>
            <a:ext cx="2796641" cy="281858"/>
            <a:chOff x="0" y="0"/>
            <a:chExt cx="5279881" cy="532130"/>
          </a:xfrm>
        </p:grpSpPr>
        <p:sp>
          <p:nvSpPr>
            <p:cNvPr id="13" name="Freeform 13"/>
            <p:cNvSpPr/>
            <p:nvPr/>
          </p:nvSpPr>
          <p:spPr>
            <a:xfrm>
              <a:off x="0" y="0"/>
              <a:ext cx="5278611" cy="533400"/>
            </a:xfrm>
            <a:custGeom>
              <a:avLst/>
              <a:gdLst/>
              <a:ahLst/>
              <a:cxnLst/>
              <a:rect l="l" t="t" r="r" b="b"/>
              <a:pathLst>
                <a:path w="5278611" h="533400">
                  <a:moveTo>
                    <a:pt x="5201141" y="198120"/>
                  </a:moveTo>
                  <a:lnTo>
                    <a:pt x="523240" y="198120"/>
                  </a:lnTo>
                  <a:cubicBezTo>
                    <a:pt x="492760" y="83820"/>
                    <a:pt x="389890" y="0"/>
                    <a:pt x="266700" y="0"/>
                  </a:cubicBezTo>
                  <a:cubicBezTo>
                    <a:pt x="119380" y="0"/>
                    <a:pt x="0" y="119380"/>
                    <a:pt x="0" y="266700"/>
                  </a:cubicBezTo>
                  <a:cubicBezTo>
                    <a:pt x="0" y="414020"/>
                    <a:pt x="119380" y="533400"/>
                    <a:pt x="266700" y="533400"/>
                  </a:cubicBezTo>
                  <a:cubicBezTo>
                    <a:pt x="389890" y="533400"/>
                    <a:pt x="494030" y="449580"/>
                    <a:pt x="523240" y="335280"/>
                  </a:cubicBezTo>
                  <a:lnTo>
                    <a:pt x="5201141" y="335280"/>
                  </a:lnTo>
                  <a:cubicBezTo>
                    <a:pt x="5244321" y="335280"/>
                    <a:pt x="5278611" y="304800"/>
                    <a:pt x="5278611" y="266700"/>
                  </a:cubicBezTo>
                  <a:cubicBezTo>
                    <a:pt x="5278611" y="228600"/>
                    <a:pt x="5244321" y="198120"/>
                    <a:pt x="5201141" y="198120"/>
                  </a:cubicBezTo>
                  <a:close/>
                </a:path>
              </a:pathLst>
            </a:custGeom>
            <a:solidFill>
              <a:srgbClr val="000000"/>
            </a:solidFill>
          </p:spPr>
        </p:sp>
      </p:grpSp>
      <p:grpSp>
        <p:nvGrpSpPr>
          <p:cNvPr id="14" name="Group 14"/>
          <p:cNvGrpSpPr/>
          <p:nvPr/>
        </p:nvGrpSpPr>
        <p:grpSpPr>
          <a:xfrm rot="-10800000">
            <a:off x="4502848" y="6265282"/>
            <a:ext cx="2796641" cy="281858"/>
            <a:chOff x="0" y="0"/>
            <a:chExt cx="5279881" cy="532130"/>
          </a:xfrm>
        </p:grpSpPr>
        <p:sp>
          <p:nvSpPr>
            <p:cNvPr id="15" name="Freeform 15"/>
            <p:cNvSpPr/>
            <p:nvPr/>
          </p:nvSpPr>
          <p:spPr>
            <a:xfrm>
              <a:off x="0" y="0"/>
              <a:ext cx="5278611" cy="533400"/>
            </a:xfrm>
            <a:custGeom>
              <a:avLst/>
              <a:gdLst/>
              <a:ahLst/>
              <a:cxnLst/>
              <a:rect l="l" t="t" r="r" b="b"/>
              <a:pathLst>
                <a:path w="5278611" h="533400">
                  <a:moveTo>
                    <a:pt x="5201141" y="198120"/>
                  </a:moveTo>
                  <a:lnTo>
                    <a:pt x="523240" y="198120"/>
                  </a:lnTo>
                  <a:cubicBezTo>
                    <a:pt x="492760" y="83820"/>
                    <a:pt x="389890" y="0"/>
                    <a:pt x="266700" y="0"/>
                  </a:cubicBezTo>
                  <a:cubicBezTo>
                    <a:pt x="119380" y="0"/>
                    <a:pt x="0" y="119380"/>
                    <a:pt x="0" y="266700"/>
                  </a:cubicBezTo>
                  <a:cubicBezTo>
                    <a:pt x="0" y="414020"/>
                    <a:pt x="119380" y="533400"/>
                    <a:pt x="266700" y="533400"/>
                  </a:cubicBezTo>
                  <a:cubicBezTo>
                    <a:pt x="389890" y="533400"/>
                    <a:pt x="494030" y="449580"/>
                    <a:pt x="523240" y="335280"/>
                  </a:cubicBezTo>
                  <a:lnTo>
                    <a:pt x="5201141" y="335280"/>
                  </a:lnTo>
                  <a:cubicBezTo>
                    <a:pt x="5244321" y="335280"/>
                    <a:pt x="5278611" y="304800"/>
                    <a:pt x="5278611" y="266700"/>
                  </a:cubicBezTo>
                  <a:cubicBezTo>
                    <a:pt x="5278611" y="228600"/>
                    <a:pt x="5244321" y="198120"/>
                    <a:pt x="5201141" y="198120"/>
                  </a:cubicBezTo>
                  <a:close/>
                </a:path>
              </a:pathLst>
            </a:custGeom>
            <a:solidFill>
              <a:srgbClr val="000000"/>
            </a:solidFill>
          </p:spPr>
        </p:sp>
      </p:grpSp>
      <p:grpSp>
        <p:nvGrpSpPr>
          <p:cNvPr id="16" name="Group 16"/>
          <p:cNvGrpSpPr/>
          <p:nvPr/>
        </p:nvGrpSpPr>
        <p:grpSpPr>
          <a:xfrm>
            <a:off x="7525058" y="2751809"/>
            <a:ext cx="6855271" cy="1385106"/>
            <a:chOff x="0" y="9525"/>
            <a:chExt cx="9140362" cy="1846808"/>
          </a:xfrm>
        </p:grpSpPr>
        <p:sp>
          <p:nvSpPr>
            <p:cNvPr id="17" name="TextBox 17"/>
            <p:cNvSpPr txBox="1"/>
            <p:nvPr/>
          </p:nvSpPr>
          <p:spPr>
            <a:xfrm>
              <a:off x="27907" y="9525"/>
              <a:ext cx="9084548" cy="803275"/>
            </a:xfrm>
            <a:prstGeom prst="rect">
              <a:avLst/>
            </a:prstGeom>
          </p:spPr>
          <p:txBody>
            <a:bodyPr lIns="0" tIns="0" rIns="0" bIns="0" rtlCol="0" anchor="t">
              <a:spAutoFit/>
            </a:bodyPr>
            <a:lstStyle/>
            <a:p>
              <a:pPr algn="l">
                <a:lnSpc>
                  <a:spcPts val="4680"/>
                </a:lnSpc>
              </a:pPr>
              <a:r>
                <a:rPr lang="en-US" sz="4000" spc="748" dirty="0">
                  <a:solidFill>
                    <a:srgbClr val="000000"/>
                  </a:solidFill>
                  <a:latin typeface="Raleway Bold"/>
                </a:rPr>
                <a:t>Policy Team </a:t>
              </a:r>
            </a:p>
          </p:txBody>
        </p:sp>
        <p:sp>
          <p:nvSpPr>
            <p:cNvPr id="18" name="TextBox 18"/>
            <p:cNvSpPr txBox="1"/>
            <p:nvPr/>
          </p:nvSpPr>
          <p:spPr>
            <a:xfrm>
              <a:off x="0" y="1089285"/>
              <a:ext cx="9140362" cy="767048"/>
            </a:xfrm>
            <a:prstGeom prst="rect">
              <a:avLst/>
            </a:prstGeom>
          </p:spPr>
          <p:txBody>
            <a:bodyPr lIns="0" tIns="0" rIns="0" bIns="0" rtlCol="0" anchor="t">
              <a:spAutoFit/>
            </a:bodyPr>
            <a:lstStyle/>
            <a:p>
              <a:pPr algn="l">
                <a:lnSpc>
                  <a:spcPts val="4759"/>
                </a:lnSpc>
              </a:pPr>
              <a:r>
                <a:rPr lang="en-US" sz="3400" spc="112" dirty="0">
                  <a:solidFill>
                    <a:srgbClr val="0C3954"/>
                  </a:solidFill>
                  <a:latin typeface="Source Sans Pro"/>
                </a:rPr>
                <a:t>Policy@sharedhope.org </a:t>
              </a:r>
            </a:p>
          </p:txBody>
        </p:sp>
      </p:grpSp>
      <p:grpSp>
        <p:nvGrpSpPr>
          <p:cNvPr id="22" name="Group 16">
            <a:extLst>
              <a:ext uri="{FF2B5EF4-FFF2-40B4-BE49-F238E27FC236}">
                <a16:creationId xmlns:a16="http://schemas.microsoft.com/office/drawing/2014/main" id="{E934B45E-8333-3BED-751B-DA865AC40171}"/>
              </a:ext>
            </a:extLst>
          </p:cNvPr>
          <p:cNvGrpSpPr/>
          <p:nvPr/>
        </p:nvGrpSpPr>
        <p:grpSpPr>
          <a:xfrm>
            <a:off x="7545988" y="5710676"/>
            <a:ext cx="10742012" cy="3717049"/>
            <a:chOff x="-19852" y="9525"/>
            <a:chExt cx="12224466" cy="4956068"/>
          </a:xfrm>
        </p:grpSpPr>
        <p:sp>
          <p:nvSpPr>
            <p:cNvPr id="23" name="TextBox 17">
              <a:extLst>
                <a:ext uri="{FF2B5EF4-FFF2-40B4-BE49-F238E27FC236}">
                  <a16:creationId xmlns:a16="http://schemas.microsoft.com/office/drawing/2014/main" id="{8A1D75AD-8895-C0C5-BA6A-2A7731A457F3}"/>
                </a:ext>
              </a:extLst>
            </p:cNvPr>
            <p:cNvSpPr txBox="1"/>
            <p:nvPr/>
          </p:nvSpPr>
          <p:spPr>
            <a:xfrm>
              <a:off x="27907" y="9525"/>
              <a:ext cx="12176707" cy="1607277"/>
            </a:xfrm>
            <a:prstGeom prst="rect">
              <a:avLst/>
            </a:prstGeom>
          </p:spPr>
          <p:txBody>
            <a:bodyPr wrap="square" lIns="0" tIns="0" rIns="0" bIns="0" rtlCol="0" anchor="t">
              <a:spAutoFit/>
            </a:bodyPr>
            <a:lstStyle/>
            <a:p>
              <a:pPr algn="l">
                <a:lnSpc>
                  <a:spcPts val="4680"/>
                </a:lnSpc>
              </a:pPr>
              <a:r>
                <a:rPr lang="en-US" sz="4000" spc="748" dirty="0">
                  <a:solidFill>
                    <a:srgbClr val="000000"/>
                  </a:solidFill>
                  <a:latin typeface="Raleway Bold"/>
                </a:rPr>
                <a:t>Accessing Report Cards &amp; Policy Materials </a:t>
              </a:r>
            </a:p>
          </p:txBody>
        </p:sp>
        <p:sp>
          <p:nvSpPr>
            <p:cNvPr id="24" name="TextBox 18">
              <a:extLst>
                <a:ext uri="{FF2B5EF4-FFF2-40B4-BE49-F238E27FC236}">
                  <a16:creationId xmlns:a16="http://schemas.microsoft.com/office/drawing/2014/main" id="{33C9EDF4-414C-02A5-1849-D482533EB13D}"/>
                </a:ext>
              </a:extLst>
            </p:cNvPr>
            <p:cNvSpPr txBox="1"/>
            <p:nvPr/>
          </p:nvSpPr>
          <p:spPr>
            <a:xfrm>
              <a:off x="-19852" y="1736331"/>
              <a:ext cx="11254831" cy="3229262"/>
            </a:xfrm>
            <a:prstGeom prst="rect">
              <a:avLst/>
            </a:prstGeom>
          </p:spPr>
          <p:txBody>
            <a:bodyPr wrap="square" lIns="0" tIns="0" rIns="0" bIns="0" rtlCol="0" anchor="t">
              <a:spAutoFit/>
            </a:bodyPr>
            <a:lstStyle/>
            <a:p>
              <a:pPr algn="l">
                <a:lnSpc>
                  <a:spcPts val="4759"/>
                </a:lnSpc>
              </a:pPr>
              <a:r>
                <a:rPr lang="en-US" sz="3400" spc="112" dirty="0">
                  <a:solidFill>
                    <a:srgbClr val="0C3954"/>
                  </a:solidFill>
                  <a:latin typeface="Source Sans Pro"/>
                </a:rPr>
                <a:t>Previous: https://reportcards.sharedhope.org</a:t>
              </a:r>
            </a:p>
            <a:p>
              <a:pPr algn="l">
                <a:lnSpc>
                  <a:spcPts val="4759"/>
                </a:lnSpc>
              </a:pPr>
              <a:r>
                <a:rPr lang="en-US" sz="3400" spc="112" dirty="0">
                  <a:solidFill>
                    <a:srgbClr val="0C3954"/>
                  </a:solidFill>
                  <a:latin typeface="Source Sans Pro"/>
                </a:rPr>
                <a:t>2022: https://act.sharedhope.org/vpbPHOe</a:t>
              </a:r>
            </a:p>
            <a:p>
              <a:pPr>
                <a:lnSpc>
                  <a:spcPts val="4759"/>
                </a:lnSpc>
              </a:pPr>
              <a:r>
                <a:rPr lang="en-US" sz="3400" spc="112" dirty="0">
                  <a:solidFill>
                    <a:srgbClr val="0C3954"/>
                  </a:solidFill>
                  <a:latin typeface="Source Sans Pro"/>
                </a:rPr>
                <a:t>Text REPORT CARD to 52886</a:t>
              </a:r>
            </a:p>
            <a:p>
              <a:pPr algn="l">
                <a:lnSpc>
                  <a:spcPts val="4759"/>
                </a:lnSpc>
              </a:pPr>
              <a:r>
                <a:rPr lang="en-US" sz="3400" spc="112" dirty="0">
                  <a:solidFill>
                    <a:srgbClr val="0C3954"/>
                  </a:solidFill>
                  <a:latin typeface="Source Sans Pro"/>
                </a:rPr>
                <a:t>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565" y="232351"/>
            <a:ext cx="18288001" cy="9822299"/>
            <a:chOff x="0" y="0"/>
            <a:chExt cx="3953960" cy="1913890"/>
          </a:xfrm>
        </p:grpSpPr>
        <p:sp>
          <p:nvSpPr>
            <p:cNvPr id="3" name="Freeform 3"/>
            <p:cNvSpPr/>
            <p:nvPr/>
          </p:nvSpPr>
          <p:spPr>
            <a:xfrm>
              <a:off x="0" y="0"/>
              <a:ext cx="3953960" cy="1913890"/>
            </a:xfrm>
            <a:custGeom>
              <a:avLst/>
              <a:gdLst/>
              <a:ahLst/>
              <a:cxnLst/>
              <a:rect l="l" t="t" r="r" b="b"/>
              <a:pathLst>
                <a:path w="3953960" h="1913890">
                  <a:moveTo>
                    <a:pt x="0" y="0"/>
                  </a:moveTo>
                  <a:lnTo>
                    <a:pt x="3953960" y="0"/>
                  </a:lnTo>
                  <a:lnTo>
                    <a:pt x="3953960" y="1913890"/>
                  </a:lnTo>
                  <a:lnTo>
                    <a:pt x="0" y="1913890"/>
                  </a:lnTo>
                  <a:close/>
                </a:path>
              </a:pathLst>
            </a:custGeom>
            <a:solidFill>
              <a:srgbClr val="FFFFFF"/>
            </a:solidFill>
          </p:spPr>
        </p:sp>
      </p:grpSp>
      <p:grpSp>
        <p:nvGrpSpPr>
          <p:cNvPr id="4" name="Group 4"/>
          <p:cNvGrpSpPr/>
          <p:nvPr/>
        </p:nvGrpSpPr>
        <p:grpSpPr>
          <a:xfrm>
            <a:off x="974392" y="2222815"/>
            <a:ext cx="5506343" cy="4300846"/>
            <a:chOff x="-519743" y="763849"/>
            <a:chExt cx="7341791" cy="5734461"/>
          </a:xfrm>
        </p:grpSpPr>
        <p:sp>
          <p:nvSpPr>
            <p:cNvPr id="5" name="TextBox 5"/>
            <p:cNvSpPr txBox="1"/>
            <p:nvPr/>
          </p:nvSpPr>
          <p:spPr>
            <a:xfrm>
              <a:off x="-519743" y="763849"/>
              <a:ext cx="6822048" cy="5653659"/>
            </a:xfrm>
            <a:prstGeom prst="rect">
              <a:avLst/>
            </a:prstGeom>
          </p:spPr>
          <p:txBody>
            <a:bodyPr lIns="0" tIns="0" rIns="0" bIns="0" rtlCol="0" anchor="t">
              <a:spAutoFit/>
            </a:bodyPr>
            <a:lstStyle/>
            <a:p>
              <a:pPr>
                <a:lnSpc>
                  <a:spcPts val="8586"/>
                </a:lnSpc>
              </a:pPr>
              <a:r>
                <a:rPr lang="en-US" sz="5300" spc="1436" dirty="0">
                  <a:solidFill>
                    <a:srgbClr val="000000"/>
                  </a:solidFill>
                  <a:latin typeface="Raleway"/>
                </a:rPr>
                <a:t>Protected Innocence Challenge Project</a:t>
              </a:r>
            </a:p>
          </p:txBody>
        </p:sp>
        <p:sp>
          <p:nvSpPr>
            <p:cNvPr id="6" name="TextBox 6"/>
            <p:cNvSpPr txBox="1"/>
            <p:nvPr/>
          </p:nvSpPr>
          <p:spPr>
            <a:xfrm>
              <a:off x="0" y="5750915"/>
              <a:ext cx="6822048" cy="747395"/>
            </a:xfrm>
            <a:prstGeom prst="rect">
              <a:avLst/>
            </a:prstGeom>
          </p:spPr>
          <p:txBody>
            <a:bodyPr lIns="0" tIns="0" rIns="0" bIns="0" rtlCol="0" anchor="t">
              <a:spAutoFit/>
            </a:bodyPr>
            <a:lstStyle/>
            <a:p>
              <a:pPr>
                <a:lnSpc>
                  <a:spcPts val="5070"/>
                </a:lnSpc>
              </a:pPr>
              <a:r>
                <a:rPr lang="en-US" sz="3000" spc="2265">
                  <a:solidFill>
                    <a:srgbClr val="FFFDFD"/>
                  </a:solidFill>
                  <a:latin typeface="Aileron Regular"/>
                </a:rPr>
                <a:t>2011-2019</a:t>
              </a:r>
            </a:p>
          </p:txBody>
        </p:sp>
      </p:grpSp>
      <p:pic>
        <p:nvPicPr>
          <p:cNvPr id="7" name="Picture 7"/>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grpSp>
        <p:nvGrpSpPr>
          <p:cNvPr id="8" name="Group 8"/>
          <p:cNvGrpSpPr/>
          <p:nvPr/>
        </p:nvGrpSpPr>
        <p:grpSpPr>
          <a:xfrm>
            <a:off x="7214949" y="6147575"/>
            <a:ext cx="7437268" cy="1515261"/>
            <a:chOff x="0" y="0"/>
            <a:chExt cx="7315611" cy="1920608"/>
          </a:xfrm>
        </p:grpSpPr>
        <p:sp>
          <p:nvSpPr>
            <p:cNvPr id="9" name="TextBox 9"/>
            <p:cNvSpPr txBox="1"/>
            <p:nvPr/>
          </p:nvSpPr>
          <p:spPr>
            <a:xfrm>
              <a:off x="0" y="-9525"/>
              <a:ext cx="7315611" cy="857097"/>
            </a:xfrm>
            <a:prstGeom prst="rect">
              <a:avLst/>
            </a:prstGeom>
          </p:spPr>
          <p:txBody>
            <a:bodyPr lIns="0" tIns="0" rIns="0" bIns="0" rtlCol="0" anchor="t">
              <a:spAutoFit/>
            </a:bodyPr>
            <a:lstStyle/>
            <a:p>
              <a:pPr>
                <a:lnSpc>
                  <a:spcPts val="5005"/>
                </a:lnSpc>
              </a:pPr>
              <a:endParaRPr/>
            </a:p>
          </p:txBody>
        </p:sp>
        <p:sp>
          <p:nvSpPr>
            <p:cNvPr id="10" name="TextBox 10"/>
            <p:cNvSpPr txBox="1"/>
            <p:nvPr/>
          </p:nvSpPr>
          <p:spPr>
            <a:xfrm>
              <a:off x="0" y="1040727"/>
              <a:ext cx="7315611" cy="517525"/>
            </a:xfrm>
            <a:prstGeom prst="rect">
              <a:avLst/>
            </a:prstGeom>
          </p:spPr>
          <p:txBody>
            <a:bodyPr lIns="0" tIns="0" rIns="0" bIns="0" rtlCol="0" anchor="t">
              <a:spAutoFit/>
            </a:bodyPr>
            <a:lstStyle/>
            <a:p>
              <a:pPr>
                <a:lnSpc>
                  <a:spcPts val="2999"/>
                </a:lnSpc>
              </a:pPr>
              <a:endParaRPr/>
            </a:p>
          </p:txBody>
        </p:sp>
        <p:sp>
          <p:nvSpPr>
            <p:cNvPr id="11" name="AutoShape 11"/>
            <p:cNvSpPr/>
            <p:nvPr/>
          </p:nvSpPr>
          <p:spPr>
            <a:xfrm>
              <a:off x="0" y="1840797"/>
              <a:ext cx="5816712" cy="79811"/>
            </a:xfrm>
            <a:prstGeom prst="rect">
              <a:avLst/>
            </a:prstGeom>
            <a:solidFill>
              <a:srgbClr val="D0A83F"/>
            </a:solidFill>
          </p:spPr>
        </p:sp>
      </p:grpSp>
      <p:pic>
        <p:nvPicPr>
          <p:cNvPr id="12" name="Picture 12"/>
          <p:cNvPicPr>
            <a:picLocks noChangeAspect="1"/>
          </p:cNvPicPr>
          <p:nvPr/>
        </p:nvPicPr>
        <p:blipFill>
          <a:blip r:embed="rId4"/>
          <a:srcRect/>
          <a:stretch>
            <a:fillRect/>
          </a:stretch>
        </p:blipFill>
        <p:spPr>
          <a:xfrm rot="510100">
            <a:off x="68058" y="1448884"/>
            <a:ext cx="6407793" cy="6186433"/>
          </a:xfrm>
          <a:prstGeom prst="rect">
            <a:avLst/>
          </a:prstGeom>
        </p:spPr>
      </p:pic>
      <p:sp>
        <p:nvSpPr>
          <p:cNvPr id="18" name="TextBox 18"/>
          <p:cNvSpPr txBox="1"/>
          <p:nvPr/>
        </p:nvSpPr>
        <p:spPr>
          <a:xfrm>
            <a:off x="8921472" y="4374761"/>
            <a:ext cx="5173396" cy="645204"/>
          </a:xfrm>
          <a:prstGeom prst="rect">
            <a:avLst/>
          </a:prstGeom>
        </p:spPr>
        <p:txBody>
          <a:bodyPr lIns="0" tIns="0" rIns="0" bIns="0" rtlCol="0" anchor="t">
            <a:spAutoFit/>
          </a:bodyPr>
          <a:lstStyle/>
          <a:p>
            <a:pPr>
              <a:lnSpc>
                <a:spcPts val="5005"/>
              </a:lnSpc>
            </a:pPr>
            <a:endParaRPr/>
          </a:p>
        </p:txBody>
      </p:sp>
      <p:grpSp>
        <p:nvGrpSpPr>
          <p:cNvPr id="19" name="Group 19"/>
          <p:cNvGrpSpPr/>
          <p:nvPr/>
        </p:nvGrpSpPr>
        <p:grpSpPr>
          <a:xfrm>
            <a:off x="7855768" y="5136356"/>
            <a:ext cx="8965893" cy="2018093"/>
            <a:chOff x="-1003188" y="-9525"/>
            <a:chExt cx="11954523" cy="2690791"/>
          </a:xfrm>
        </p:grpSpPr>
        <p:sp>
          <p:nvSpPr>
            <p:cNvPr id="20" name="TextBox 20"/>
            <p:cNvSpPr txBox="1"/>
            <p:nvPr/>
          </p:nvSpPr>
          <p:spPr>
            <a:xfrm>
              <a:off x="0" y="-9525"/>
              <a:ext cx="10951335" cy="857097"/>
            </a:xfrm>
            <a:prstGeom prst="rect">
              <a:avLst/>
            </a:prstGeom>
          </p:spPr>
          <p:txBody>
            <a:bodyPr lIns="0" tIns="0" rIns="0" bIns="0" rtlCol="0" anchor="t">
              <a:spAutoFit/>
            </a:bodyPr>
            <a:lstStyle/>
            <a:p>
              <a:pPr>
                <a:lnSpc>
                  <a:spcPts val="5005"/>
                </a:lnSpc>
              </a:pPr>
              <a:endParaRPr/>
            </a:p>
          </p:txBody>
        </p:sp>
        <p:sp>
          <p:nvSpPr>
            <p:cNvPr id="21" name="TextBox 21"/>
            <p:cNvSpPr txBox="1"/>
            <p:nvPr/>
          </p:nvSpPr>
          <p:spPr>
            <a:xfrm>
              <a:off x="-1003188" y="1481365"/>
              <a:ext cx="10951335" cy="1199901"/>
            </a:xfrm>
            <a:prstGeom prst="rect">
              <a:avLst/>
            </a:prstGeom>
          </p:spPr>
          <p:txBody>
            <a:bodyPr lIns="0" tIns="0" rIns="0" bIns="0" rtlCol="0" anchor="t">
              <a:spAutoFit/>
            </a:bodyPr>
            <a:lstStyle/>
            <a:p>
              <a:pPr>
                <a:lnSpc>
                  <a:spcPts val="3599"/>
                </a:lnSpc>
              </a:pPr>
              <a:r>
                <a:rPr lang="en-US" sz="2999" spc="213" dirty="0" err="1">
                  <a:solidFill>
                    <a:srgbClr val="4D4A46"/>
                  </a:solidFill>
                  <a:latin typeface="Raleway"/>
                </a:rPr>
                <a:t>Nat'l</a:t>
              </a:r>
              <a:r>
                <a:rPr lang="en-US" sz="2999" spc="213" dirty="0">
                  <a:solidFill>
                    <a:srgbClr val="4D4A46"/>
                  </a:solidFill>
                  <a:latin typeface="Raleway"/>
                </a:rPr>
                <a:t> average:    59.1%; </a:t>
              </a:r>
            </a:p>
            <a:p>
              <a:pPr>
                <a:lnSpc>
                  <a:spcPts val="3599"/>
                </a:lnSpc>
              </a:pPr>
              <a:r>
                <a:rPr lang="en-US" sz="2999" spc="213" dirty="0">
                  <a:solidFill>
                    <a:srgbClr val="4D4A46"/>
                  </a:solidFill>
                  <a:latin typeface="Raleway"/>
                </a:rPr>
                <a:t>Colorado:           58%</a:t>
              </a:r>
            </a:p>
          </p:txBody>
        </p:sp>
      </p:grpSp>
      <p:sp>
        <p:nvSpPr>
          <p:cNvPr id="24" name="TextBox 24"/>
          <p:cNvSpPr txBox="1"/>
          <p:nvPr/>
        </p:nvSpPr>
        <p:spPr>
          <a:xfrm>
            <a:off x="8608159" y="6243151"/>
            <a:ext cx="5486708" cy="642823"/>
          </a:xfrm>
          <a:prstGeom prst="rect">
            <a:avLst/>
          </a:prstGeom>
        </p:spPr>
        <p:txBody>
          <a:bodyPr lIns="0" tIns="0" rIns="0" bIns="0" rtlCol="0" anchor="t">
            <a:spAutoFit/>
          </a:bodyPr>
          <a:lstStyle/>
          <a:p>
            <a:pPr>
              <a:lnSpc>
                <a:spcPts val="5005"/>
              </a:lnSpc>
            </a:pPr>
            <a:endParaRPr/>
          </a:p>
        </p:txBody>
      </p:sp>
      <p:sp>
        <p:nvSpPr>
          <p:cNvPr id="26" name="TextBox 26"/>
          <p:cNvSpPr txBox="1"/>
          <p:nvPr/>
        </p:nvSpPr>
        <p:spPr>
          <a:xfrm>
            <a:off x="7855768" y="8001021"/>
            <a:ext cx="6348318" cy="1361591"/>
          </a:xfrm>
          <a:prstGeom prst="rect">
            <a:avLst/>
          </a:prstGeom>
        </p:spPr>
        <p:txBody>
          <a:bodyPr lIns="0" tIns="0" rIns="0" bIns="0" rtlCol="0" anchor="t">
            <a:spAutoFit/>
          </a:bodyPr>
          <a:lstStyle/>
          <a:p>
            <a:pPr>
              <a:lnSpc>
                <a:spcPts val="3599"/>
              </a:lnSpc>
            </a:pPr>
            <a:r>
              <a:rPr lang="en-US" sz="2999" spc="213" dirty="0">
                <a:solidFill>
                  <a:srgbClr val="4D4A46"/>
                </a:solidFill>
                <a:latin typeface="Raleway"/>
              </a:rPr>
              <a:t> </a:t>
            </a:r>
          </a:p>
          <a:p>
            <a:pPr>
              <a:lnSpc>
                <a:spcPts val="3599"/>
              </a:lnSpc>
            </a:pPr>
            <a:r>
              <a:rPr lang="en-US" sz="2999" spc="213" dirty="0" err="1">
                <a:solidFill>
                  <a:srgbClr val="4D4A46"/>
                </a:solidFill>
                <a:latin typeface="Raleway"/>
              </a:rPr>
              <a:t>Nat’l</a:t>
            </a:r>
            <a:r>
              <a:rPr lang="en-US" sz="2999" spc="213" dirty="0">
                <a:solidFill>
                  <a:srgbClr val="4D4A46"/>
                </a:solidFill>
                <a:latin typeface="Raleway"/>
              </a:rPr>
              <a:t> average:    84.7% </a:t>
            </a:r>
          </a:p>
          <a:p>
            <a:pPr>
              <a:lnSpc>
                <a:spcPts val="3599"/>
              </a:lnSpc>
            </a:pPr>
            <a:r>
              <a:rPr lang="en-US" sz="2999" spc="213" dirty="0">
                <a:solidFill>
                  <a:srgbClr val="4D4A46"/>
                </a:solidFill>
                <a:latin typeface="Raleway"/>
              </a:rPr>
              <a:t>Colorado:           90%</a:t>
            </a:r>
          </a:p>
        </p:txBody>
      </p:sp>
      <p:pic>
        <p:nvPicPr>
          <p:cNvPr id="31" name="Picture 22">
            <a:extLst>
              <a:ext uri="{FF2B5EF4-FFF2-40B4-BE49-F238E27FC236}">
                <a16:creationId xmlns:a16="http://schemas.microsoft.com/office/drawing/2014/main" id="{74DC6F94-E29D-9A8C-04EA-CDF6F373E791}"/>
              </a:ext>
            </a:extLst>
          </p:cNvPr>
          <p:cNvPicPr>
            <a:picLocks noChangeAspect="1"/>
          </p:cNvPicPr>
          <p:nvPr/>
        </p:nvPicPr>
        <p:blipFill>
          <a:blip r:embed="rId5"/>
          <a:srcRect l="4287" r="50779"/>
          <a:stretch>
            <a:fillRect/>
          </a:stretch>
        </p:blipFill>
        <p:spPr>
          <a:xfrm>
            <a:off x="6428055" y="472909"/>
            <a:ext cx="6276915" cy="3474935"/>
          </a:xfrm>
          <a:prstGeom prst="rect">
            <a:avLst/>
          </a:prstGeom>
        </p:spPr>
      </p:pic>
      <p:pic>
        <p:nvPicPr>
          <p:cNvPr id="32" name="Picture 5">
            <a:extLst>
              <a:ext uri="{FF2B5EF4-FFF2-40B4-BE49-F238E27FC236}">
                <a16:creationId xmlns:a16="http://schemas.microsoft.com/office/drawing/2014/main" id="{3E596CA0-6355-E15C-5749-D82DF302EABD}"/>
              </a:ext>
            </a:extLst>
          </p:cNvPr>
          <p:cNvPicPr>
            <a:picLocks noChangeAspect="1"/>
          </p:cNvPicPr>
          <p:nvPr/>
        </p:nvPicPr>
        <p:blipFill>
          <a:blip r:embed="rId6"/>
          <a:srcRect l="61161" r="435" b="1876"/>
          <a:stretch>
            <a:fillRect/>
          </a:stretch>
        </p:blipFill>
        <p:spPr>
          <a:xfrm>
            <a:off x="12968536" y="2437792"/>
            <a:ext cx="5173396" cy="3288075"/>
          </a:xfrm>
          <a:prstGeom prst="rect">
            <a:avLst/>
          </a:prstGeom>
        </p:spPr>
      </p:pic>
      <p:sp>
        <p:nvSpPr>
          <p:cNvPr id="34" name="TextBox 17">
            <a:extLst>
              <a:ext uri="{FF2B5EF4-FFF2-40B4-BE49-F238E27FC236}">
                <a16:creationId xmlns:a16="http://schemas.microsoft.com/office/drawing/2014/main" id="{541738B2-6040-6994-01B8-EA09A836A7B6}"/>
              </a:ext>
            </a:extLst>
          </p:cNvPr>
          <p:cNvSpPr txBox="1"/>
          <p:nvPr/>
        </p:nvSpPr>
        <p:spPr>
          <a:xfrm>
            <a:off x="7218262" y="5693026"/>
            <a:ext cx="5486708" cy="365228"/>
          </a:xfrm>
          <a:prstGeom prst="rect">
            <a:avLst/>
          </a:prstGeom>
        </p:spPr>
        <p:txBody>
          <a:bodyPr lIns="0" tIns="0" rIns="0" bIns="0" rtlCol="0" anchor="t">
            <a:spAutoFit/>
          </a:bodyPr>
          <a:lstStyle/>
          <a:p>
            <a:pPr>
              <a:lnSpc>
                <a:spcPts val="2999"/>
              </a:lnSpc>
            </a:pPr>
            <a:r>
              <a:rPr lang="en-US" sz="2499" spc="1517" dirty="0">
                <a:solidFill>
                  <a:srgbClr val="4D4A46"/>
                </a:solidFill>
                <a:latin typeface="Raleway Heavy"/>
              </a:rPr>
              <a:t>2011</a:t>
            </a:r>
          </a:p>
        </p:txBody>
      </p:sp>
      <p:sp>
        <p:nvSpPr>
          <p:cNvPr id="35" name="TextBox 17">
            <a:extLst>
              <a:ext uri="{FF2B5EF4-FFF2-40B4-BE49-F238E27FC236}">
                <a16:creationId xmlns:a16="http://schemas.microsoft.com/office/drawing/2014/main" id="{2E024E01-B724-9FA2-23E7-292EE9338FC4}"/>
              </a:ext>
            </a:extLst>
          </p:cNvPr>
          <p:cNvSpPr txBox="1"/>
          <p:nvPr/>
        </p:nvSpPr>
        <p:spPr>
          <a:xfrm>
            <a:off x="7218262" y="7921673"/>
            <a:ext cx="5486708" cy="365228"/>
          </a:xfrm>
          <a:prstGeom prst="rect">
            <a:avLst/>
          </a:prstGeom>
        </p:spPr>
        <p:txBody>
          <a:bodyPr lIns="0" tIns="0" rIns="0" bIns="0" rtlCol="0" anchor="t">
            <a:spAutoFit/>
          </a:bodyPr>
          <a:lstStyle/>
          <a:p>
            <a:pPr>
              <a:lnSpc>
                <a:spcPts val="2999"/>
              </a:lnSpc>
            </a:pPr>
            <a:r>
              <a:rPr lang="en-US" sz="2499" spc="1517" dirty="0">
                <a:solidFill>
                  <a:srgbClr val="4D4A46"/>
                </a:solidFill>
                <a:latin typeface="Raleway Heavy"/>
              </a:rPr>
              <a:t>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304800" y="232351"/>
            <a:ext cx="18464509" cy="9822299"/>
            <a:chOff x="0" y="0"/>
            <a:chExt cx="3597838" cy="1913890"/>
          </a:xfrm>
        </p:grpSpPr>
        <p:sp>
          <p:nvSpPr>
            <p:cNvPr id="3" name="Freeform 3"/>
            <p:cNvSpPr/>
            <p:nvPr/>
          </p:nvSpPr>
          <p:spPr>
            <a:xfrm>
              <a:off x="0" y="0"/>
              <a:ext cx="3597838" cy="1913890"/>
            </a:xfrm>
            <a:custGeom>
              <a:avLst/>
              <a:gdLst/>
              <a:ahLst/>
              <a:cxnLst/>
              <a:rect l="l" t="t" r="r" b="b"/>
              <a:pathLst>
                <a:path w="3597838" h="1913890">
                  <a:moveTo>
                    <a:pt x="0" y="0"/>
                  </a:moveTo>
                  <a:lnTo>
                    <a:pt x="3597838" y="0"/>
                  </a:lnTo>
                  <a:lnTo>
                    <a:pt x="3597838" y="1913890"/>
                  </a:lnTo>
                  <a:lnTo>
                    <a:pt x="0" y="1913890"/>
                  </a:lnTo>
                  <a:close/>
                </a:path>
              </a:pathLst>
            </a:custGeom>
            <a:solidFill>
              <a:srgbClr val="FFFFFF"/>
            </a:solidFill>
          </p:spPr>
        </p:sp>
      </p:grpSp>
      <p:grpSp>
        <p:nvGrpSpPr>
          <p:cNvPr id="4" name="Group 4"/>
          <p:cNvGrpSpPr>
            <a:grpSpLocks noChangeAspect="1"/>
          </p:cNvGrpSpPr>
          <p:nvPr/>
        </p:nvGrpSpPr>
        <p:grpSpPr>
          <a:xfrm>
            <a:off x="-6019800" y="232351"/>
            <a:ext cx="14087538" cy="10636700"/>
            <a:chOff x="-702850" y="186078"/>
            <a:chExt cx="7005305" cy="5289309"/>
          </a:xfrm>
        </p:grpSpPr>
        <p:sp>
          <p:nvSpPr>
            <p:cNvPr id="5" name="Freeform 5"/>
            <p:cNvSpPr/>
            <p:nvPr/>
          </p:nvSpPr>
          <p:spPr>
            <a:xfrm>
              <a:off x="-702850" y="186078"/>
              <a:ext cx="7005305" cy="5289309"/>
            </a:xfrm>
            <a:custGeom>
              <a:avLst/>
              <a:gdLst/>
              <a:ahLst/>
              <a:cxnLst/>
              <a:rect l="l" t="t" r="r" b="b"/>
              <a:pathLst>
                <a:path w="6317996" h="5808980">
                  <a:moveTo>
                    <a:pt x="3158998" y="5808980"/>
                  </a:moveTo>
                  <a:lnTo>
                    <a:pt x="6317996" y="1515491"/>
                  </a:lnTo>
                  <a:lnTo>
                    <a:pt x="4857369" y="0"/>
                  </a:lnTo>
                  <a:lnTo>
                    <a:pt x="1460627" y="0"/>
                  </a:lnTo>
                  <a:lnTo>
                    <a:pt x="0" y="1515491"/>
                  </a:lnTo>
                  <a:close/>
                </a:path>
              </a:pathLst>
            </a:custGeom>
            <a:blipFill>
              <a:blip r:embed="rId3"/>
              <a:stretch>
                <a:fillRect l="-21703" t="-1334" r="-2013" b="-5547"/>
              </a:stretch>
            </a:blipFill>
          </p:spPr>
        </p:sp>
      </p:grpSp>
      <p:grpSp>
        <p:nvGrpSpPr>
          <p:cNvPr id="6" name="Group 6"/>
          <p:cNvGrpSpPr/>
          <p:nvPr/>
        </p:nvGrpSpPr>
        <p:grpSpPr>
          <a:xfrm>
            <a:off x="8472753" y="2040581"/>
            <a:ext cx="8786547" cy="6379031"/>
            <a:chOff x="0" y="0"/>
            <a:chExt cx="11715396" cy="8505374"/>
          </a:xfrm>
        </p:grpSpPr>
        <p:sp>
          <p:nvSpPr>
            <p:cNvPr id="7" name="TextBox 7"/>
            <p:cNvSpPr txBox="1"/>
            <p:nvPr/>
          </p:nvSpPr>
          <p:spPr>
            <a:xfrm>
              <a:off x="0" y="3203081"/>
              <a:ext cx="11715396" cy="3585064"/>
            </a:xfrm>
            <a:prstGeom prst="rect">
              <a:avLst/>
            </a:prstGeom>
          </p:spPr>
          <p:txBody>
            <a:bodyPr lIns="0" tIns="0" rIns="0" bIns="0" rtlCol="0" anchor="t">
              <a:spAutoFit/>
            </a:bodyPr>
            <a:lstStyle/>
            <a:p>
              <a:pPr>
                <a:lnSpc>
                  <a:spcPts val="19052"/>
                </a:lnSpc>
              </a:pPr>
              <a:r>
                <a:rPr lang="en-US" sz="19846">
                  <a:solidFill>
                    <a:srgbClr val="D0A83F"/>
                  </a:solidFill>
                  <a:latin typeface="Raleway Bold"/>
                </a:rPr>
                <a:t>71.4%</a:t>
              </a:r>
            </a:p>
          </p:txBody>
        </p:sp>
        <p:sp>
          <p:nvSpPr>
            <p:cNvPr id="8" name="TextBox 8"/>
            <p:cNvSpPr txBox="1"/>
            <p:nvPr/>
          </p:nvSpPr>
          <p:spPr>
            <a:xfrm>
              <a:off x="0" y="-9525"/>
              <a:ext cx="11715396" cy="2576204"/>
            </a:xfrm>
            <a:prstGeom prst="rect">
              <a:avLst/>
            </a:prstGeom>
          </p:spPr>
          <p:txBody>
            <a:bodyPr lIns="0" tIns="0" rIns="0" bIns="0" rtlCol="0" anchor="t">
              <a:spAutoFit/>
            </a:bodyPr>
            <a:lstStyle/>
            <a:p>
              <a:pPr>
                <a:lnSpc>
                  <a:spcPts val="5052"/>
                </a:lnSpc>
              </a:pPr>
              <a:r>
                <a:rPr lang="en-US" sz="4210" spc="126">
                  <a:solidFill>
                    <a:srgbClr val="4D4A46"/>
                  </a:solidFill>
                  <a:latin typeface="Raleway"/>
                </a:rPr>
                <a:t>Despite significant progress, national average on victim protections is:</a:t>
              </a:r>
            </a:p>
          </p:txBody>
        </p:sp>
        <p:sp>
          <p:nvSpPr>
            <p:cNvPr id="9" name="TextBox 9"/>
            <p:cNvSpPr txBox="1"/>
            <p:nvPr/>
          </p:nvSpPr>
          <p:spPr>
            <a:xfrm>
              <a:off x="0" y="6882738"/>
              <a:ext cx="11715396" cy="907306"/>
            </a:xfrm>
            <a:prstGeom prst="rect">
              <a:avLst/>
            </a:prstGeom>
          </p:spPr>
          <p:txBody>
            <a:bodyPr lIns="0" tIns="0" rIns="0" bIns="0" rtlCol="0" anchor="t">
              <a:spAutoFit/>
            </a:bodyPr>
            <a:lstStyle/>
            <a:p>
              <a:pPr>
                <a:lnSpc>
                  <a:spcPts val="6018"/>
                </a:lnSpc>
              </a:pPr>
              <a:endParaRPr/>
            </a:p>
          </p:txBody>
        </p:sp>
        <p:sp>
          <p:nvSpPr>
            <p:cNvPr id="10" name="TextBox 10"/>
            <p:cNvSpPr txBox="1"/>
            <p:nvPr/>
          </p:nvSpPr>
          <p:spPr>
            <a:xfrm>
              <a:off x="0" y="7970148"/>
              <a:ext cx="11715396" cy="535226"/>
            </a:xfrm>
            <a:prstGeom prst="rect">
              <a:avLst/>
            </a:prstGeom>
          </p:spPr>
          <p:txBody>
            <a:bodyPr lIns="0" tIns="0" rIns="0" bIns="0" rtlCol="0" anchor="t">
              <a:spAutoFit/>
            </a:bodyPr>
            <a:lstStyle/>
            <a:p>
              <a:pPr>
                <a:lnSpc>
                  <a:spcPts val="3675"/>
                </a:lnSpc>
              </a:pPr>
              <a:endParaRPr/>
            </a:p>
          </p:txBody>
        </p:sp>
      </p:grpSp>
      <p:pic>
        <p:nvPicPr>
          <p:cNvPr id="11" name="Picture 11"/>
          <p:cNvPicPr>
            <a:picLocks noChangeAspect="1"/>
          </p:cNvPicPr>
          <p:nvPr/>
        </p:nvPicPr>
        <p:blipFill>
          <a:blip r:embed="rId4">
            <a:alphaModFix amt="31000"/>
          </a:blip>
          <a:srcRect l="887" r="887"/>
          <a:stretch>
            <a:fillRect/>
          </a:stretch>
        </p:blipFill>
        <p:spPr>
          <a:xfrm>
            <a:off x="15371503" y="8864043"/>
            <a:ext cx="2587001" cy="1190607"/>
          </a:xfrm>
          <a:prstGeom prst="rect">
            <a:avLst/>
          </a:prstGeom>
        </p:spPr>
      </p:pic>
      <p:grpSp>
        <p:nvGrpSpPr>
          <p:cNvPr id="12" name="Group 12"/>
          <p:cNvGrpSpPr/>
          <p:nvPr/>
        </p:nvGrpSpPr>
        <p:grpSpPr>
          <a:xfrm>
            <a:off x="8472753" y="7167579"/>
            <a:ext cx="7157710" cy="1711019"/>
            <a:chOff x="0" y="-9525"/>
            <a:chExt cx="9543613" cy="2281359"/>
          </a:xfrm>
        </p:grpSpPr>
        <p:sp>
          <p:nvSpPr>
            <p:cNvPr id="13" name="TextBox 13"/>
            <p:cNvSpPr txBox="1"/>
            <p:nvPr/>
          </p:nvSpPr>
          <p:spPr>
            <a:xfrm>
              <a:off x="0" y="-9525"/>
              <a:ext cx="9543613" cy="857097"/>
            </a:xfrm>
            <a:prstGeom prst="rect">
              <a:avLst/>
            </a:prstGeom>
          </p:spPr>
          <p:txBody>
            <a:bodyPr lIns="0" tIns="0" rIns="0" bIns="0" rtlCol="0" anchor="t">
              <a:spAutoFit/>
            </a:bodyPr>
            <a:lstStyle/>
            <a:p>
              <a:pPr>
                <a:lnSpc>
                  <a:spcPts val="5005"/>
                </a:lnSpc>
              </a:pPr>
              <a:endParaRPr/>
            </a:p>
          </p:txBody>
        </p:sp>
        <p:sp>
          <p:nvSpPr>
            <p:cNvPr id="14" name="TextBox 14"/>
            <p:cNvSpPr txBox="1"/>
            <p:nvPr/>
          </p:nvSpPr>
          <p:spPr>
            <a:xfrm>
              <a:off x="0" y="1040727"/>
              <a:ext cx="9543613" cy="1231107"/>
            </a:xfrm>
            <a:prstGeom prst="rect">
              <a:avLst/>
            </a:prstGeom>
          </p:spPr>
          <p:txBody>
            <a:bodyPr lIns="0" tIns="0" rIns="0" bIns="0" rtlCol="0" anchor="t">
              <a:spAutoFit/>
            </a:bodyPr>
            <a:lstStyle/>
            <a:p>
              <a:pPr>
                <a:lnSpc>
                  <a:spcPts val="3600"/>
                </a:lnSpc>
              </a:pPr>
              <a:r>
                <a:rPr lang="en-US" sz="3000" spc="213" dirty="0">
                  <a:solidFill>
                    <a:srgbClr val="4D4A46"/>
                  </a:solidFill>
                  <a:latin typeface="Raleway Bold"/>
                </a:rPr>
                <a:t>Colorado’s score under this section was: 81%</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 y="232351"/>
            <a:ext cx="18288000" cy="9822299"/>
            <a:chOff x="0" y="0"/>
            <a:chExt cx="3663975" cy="1913890"/>
          </a:xfrm>
        </p:grpSpPr>
        <p:sp>
          <p:nvSpPr>
            <p:cNvPr id="3" name="Freeform 3"/>
            <p:cNvSpPr/>
            <p:nvPr/>
          </p:nvSpPr>
          <p:spPr>
            <a:xfrm>
              <a:off x="0" y="0"/>
              <a:ext cx="3663975" cy="1913890"/>
            </a:xfrm>
            <a:custGeom>
              <a:avLst/>
              <a:gdLst/>
              <a:ahLst/>
              <a:cxnLst/>
              <a:rect l="l" t="t" r="r" b="b"/>
              <a:pathLst>
                <a:path w="3663975" h="1913890">
                  <a:moveTo>
                    <a:pt x="0" y="0"/>
                  </a:moveTo>
                  <a:lnTo>
                    <a:pt x="3663975" y="0"/>
                  </a:lnTo>
                  <a:lnTo>
                    <a:pt x="3663975" y="1913890"/>
                  </a:lnTo>
                  <a:lnTo>
                    <a:pt x="0" y="1913890"/>
                  </a:lnTo>
                  <a:close/>
                </a:path>
              </a:pathLst>
            </a:custGeom>
            <a:solidFill>
              <a:srgbClr val="FFFFFF"/>
            </a:solidFill>
          </p:spPr>
        </p:sp>
      </p:grpSp>
      <p:pic>
        <p:nvPicPr>
          <p:cNvPr id="4" name="Picture 4"/>
          <p:cNvPicPr>
            <a:picLocks noChangeAspect="1"/>
          </p:cNvPicPr>
          <p:nvPr/>
        </p:nvPicPr>
        <p:blipFill>
          <a:blip r:embed="rId3"/>
          <a:srcRect l="1510" r="1510" b="498"/>
          <a:stretch>
            <a:fillRect/>
          </a:stretch>
        </p:blipFill>
        <p:spPr>
          <a:xfrm>
            <a:off x="921280" y="1485859"/>
            <a:ext cx="10481199" cy="5807032"/>
          </a:xfrm>
          <a:prstGeom prst="rect">
            <a:avLst/>
          </a:prstGeom>
        </p:spPr>
      </p:pic>
      <p:pic>
        <p:nvPicPr>
          <p:cNvPr id="5" name="Picture 5"/>
          <p:cNvPicPr>
            <a:picLocks noChangeAspect="1"/>
          </p:cNvPicPr>
          <p:nvPr/>
        </p:nvPicPr>
        <p:blipFill>
          <a:blip r:embed="rId4">
            <a:alphaModFix amt="31000"/>
          </a:blip>
          <a:srcRect l="887" r="887"/>
          <a:stretch>
            <a:fillRect/>
          </a:stretch>
        </p:blipFill>
        <p:spPr>
          <a:xfrm>
            <a:off x="15371503" y="8864043"/>
            <a:ext cx="2587001" cy="1190607"/>
          </a:xfrm>
          <a:prstGeom prst="rect">
            <a:avLst/>
          </a:prstGeom>
        </p:spPr>
      </p:pic>
      <p:grpSp>
        <p:nvGrpSpPr>
          <p:cNvPr id="10" name="Group 10"/>
          <p:cNvGrpSpPr/>
          <p:nvPr/>
        </p:nvGrpSpPr>
        <p:grpSpPr>
          <a:xfrm>
            <a:off x="12751112" y="1028700"/>
            <a:ext cx="4717793" cy="2668398"/>
            <a:chOff x="0" y="0"/>
            <a:chExt cx="6290391" cy="3557864"/>
          </a:xfrm>
        </p:grpSpPr>
        <p:sp>
          <p:nvSpPr>
            <p:cNvPr id="11" name="TextBox 11"/>
            <p:cNvSpPr txBox="1"/>
            <p:nvPr/>
          </p:nvSpPr>
          <p:spPr>
            <a:xfrm>
              <a:off x="0" y="2925616"/>
              <a:ext cx="6049707" cy="632248"/>
            </a:xfrm>
            <a:prstGeom prst="rect">
              <a:avLst/>
            </a:prstGeom>
          </p:spPr>
          <p:txBody>
            <a:bodyPr lIns="0" tIns="0" rIns="0" bIns="0" rtlCol="0" anchor="t">
              <a:spAutoFit/>
            </a:bodyPr>
            <a:lstStyle/>
            <a:p>
              <a:pPr algn="l">
                <a:lnSpc>
                  <a:spcPts val="3919"/>
                </a:lnSpc>
              </a:pPr>
              <a:endParaRPr/>
            </a:p>
          </p:txBody>
        </p:sp>
        <p:sp>
          <p:nvSpPr>
            <p:cNvPr id="12" name="TextBox 12"/>
            <p:cNvSpPr txBox="1"/>
            <p:nvPr/>
          </p:nvSpPr>
          <p:spPr>
            <a:xfrm>
              <a:off x="0" y="-66675"/>
              <a:ext cx="6290391" cy="2809875"/>
            </a:xfrm>
            <a:prstGeom prst="rect">
              <a:avLst/>
            </a:prstGeom>
          </p:spPr>
          <p:txBody>
            <a:bodyPr lIns="0" tIns="0" rIns="0" bIns="0" rtlCol="0" anchor="t">
              <a:spAutoFit/>
            </a:bodyPr>
            <a:lstStyle/>
            <a:p>
              <a:pPr algn="l">
                <a:lnSpc>
                  <a:spcPts val="4200"/>
                </a:lnSpc>
              </a:pPr>
              <a:r>
                <a:rPr lang="en-US" sz="3000">
                  <a:solidFill>
                    <a:srgbClr val="0C3954"/>
                  </a:solidFill>
                  <a:latin typeface="Raleway"/>
                </a:rPr>
                <a:t>disproportional growth between offender accountability &amp; victim protections</a:t>
              </a:r>
            </a:p>
          </p:txBody>
        </p:sp>
      </p:grpSp>
      <p:grpSp>
        <p:nvGrpSpPr>
          <p:cNvPr id="13" name="Group 13"/>
          <p:cNvGrpSpPr/>
          <p:nvPr/>
        </p:nvGrpSpPr>
        <p:grpSpPr>
          <a:xfrm>
            <a:off x="12751112" y="5224335"/>
            <a:ext cx="4717793" cy="2668398"/>
            <a:chOff x="0" y="0"/>
            <a:chExt cx="6290391" cy="3557864"/>
          </a:xfrm>
        </p:grpSpPr>
        <p:sp>
          <p:nvSpPr>
            <p:cNvPr id="14" name="TextBox 14"/>
            <p:cNvSpPr txBox="1"/>
            <p:nvPr/>
          </p:nvSpPr>
          <p:spPr>
            <a:xfrm>
              <a:off x="0" y="2925616"/>
              <a:ext cx="6049707" cy="632248"/>
            </a:xfrm>
            <a:prstGeom prst="rect">
              <a:avLst/>
            </a:prstGeom>
          </p:spPr>
          <p:txBody>
            <a:bodyPr lIns="0" tIns="0" rIns="0" bIns="0" rtlCol="0" anchor="t">
              <a:spAutoFit/>
            </a:bodyPr>
            <a:lstStyle/>
            <a:p>
              <a:pPr algn="l">
                <a:lnSpc>
                  <a:spcPts val="3919"/>
                </a:lnSpc>
              </a:pPr>
              <a:endParaRPr/>
            </a:p>
          </p:txBody>
        </p:sp>
        <p:sp>
          <p:nvSpPr>
            <p:cNvPr id="15" name="TextBox 15"/>
            <p:cNvSpPr txBox="1"/>
            <p:nvPr/>
          </p:nvSpPr>
          <p:spPr>
            <a:xfrm>
              <a:off x="0" y="-66675"/>
              <a:ext cx="6290391" cy="2809875"/>
            </a:xfrm>
            <a:prstGeom prst="rect">
              <a:avLst/>
            </a:prstGeom>
          </p:spPr>
          <p:txBody>
            <a:bodyPr lIns="0" tIns="0" rIns="0" bIns="0" rtlCol="0" anchor="t">
              <a:spAutoFit/>
            </a:bodyPr>
            <a:lstStyle/>
            <a:p>
              <a:pPr algn="l">
                <a:lnSpc>
                  <a:spcPts val="4200"/>
                </a:lnSpc>
              </a:pPr>
              <a:r>
                <a:rPr lang="en-US" sz="3000">
                  <a:solidFill>
                    <a:srgbClr val="0C3954"/>
                  </a:solidFill>
                  <a:latin typeface="Raleway"/>
                </a:rPr>
                <a:t>current grades fail to fully reflect identification &amp; response to youth survivors </a:t>
              </a:r>
            </a:p>
          </p:txBody>
        </p:sp>
      </p:grpSp>
      <p:grpSp>
        <p:nvGrpSpPr>
          <p:cNvPr id="16" name="Group 16"/>
          <p:cNvGrpSpPr/>
          <p:nvPr/>
        </p:nvGrpSpPr>
        <p:grpSpPr>
          <a:xfrm>
            <a:off x="12751112" y="7796544"/>
            <a:ext cx="4717793" cy="2134998"/>
            <a:chOff x="0" y="0"/>
            <a:chExt cx="6290391" cy="2846664"/>
          </a:xfrm>
        </p:grpSpPr>
        <p:sp>
          <p:nvSpPr>
            <p:cNvPr id="17" name="TextBox 17"/>
            <p:cNvSpPr txBox="1"/>
            <p:nvPr/>
          </p:nvSpPr>
          <p:spPr>
            <a:xfrm>
              <a:off x="0" y="2214416"/>
              <a:ext cx="6049707" cy="632248"/>
            </a:xfrm>
            <a:prstGeom prst="rect">
              <a:avLst/>
            </a:prstGeom>
          </p:spPr>
          <p:txBody>
            <a:bodyPr lIns="0" tIns="0" rIns="0" bIns="0" rtlCol="0" anchor="t">
              <a:spAutoFit/>
            </a:bodyPr>
            <a:lstStyle/>
            <a:p>
              <a:pPr algn="l">
                <a:lnSpc>
                  <a:spcPts val="3919"/>
                </a:lnSpc>
              </a:pPr>
              <a:endParaRPr/>
            </a:p>
          </p:txBody>
        </p:sp>
        <p:sp>
          <p:nvSpPr>
            <p:cNvPr id="18" name="TextBox 18"/>
            <p:cNvSpPr txBox="1"/>
            <p:nvPr/>
          </p:nvSpPr>
          <p:spPr>
            <a:xfrm>
              <a:off x="0" y="-66675"/>
              <a:ext cx="6290391" cy="2098675"/>
            </a:xfrm>
            <a:prstGeom prst="rect">
              <a:avLst/>
            </a:prstGeom>
          </p:spPr>
          <p:txBody>
            <a:bodyPr lIns="0" tIns="0" rIns="0" bIns="0" rtlCol="0" anchor="t">
              <a:spAutoFit/>
            </a:bodyPr>
            <a:lstStyle/>
            <a:p>
              <a:pPr algn="l">
                <a:lnSpc>
                  <a:spcPts val="4200"/>
                </a:lnSpc>
              </a:pPr>
              <a:r>
                <a:rPr lang="en-US" sz="3000">
                  <a:solidFill>
                    <a:srgbClr val="0C3954"/>
                  </a:solidFill>
                  <a:latin typeface="Raleway"/>
                </a:rPr>
                <a:t>what is progress without victim protections &amp; well-being?</a:t>
              </a:r>
            </a:p>
          </p:txBody>
        </p:sp>
      </p:grpSp>
      <p:grpSp>
        <p:nvGrpSpPr>
          <p:cNvPr id="20" name="Group 20"/>
          <p:cNvGrpSpPr/>
          <p:nvPr/>
        </p:nvGrpSpPr>
        <p:grpSpPr>
          <a:xfrm>
            <a:off x="12829440" y="3932175"/>
            <a:ext cx="4717793" cy="1068198"/>
            <a:chOff x="0" y="0"/>
            <a:chExt cx="6290391" cy="1424264"/>
          </a:xfrm>
        </p:grpSpPr>
        <p:sp>
          <p:nvSpPr>
            <p:cNvPr id="21" name="TextBox 21"/>
            <p:cNvSpPr txBox="1"/>
            <p:nvPr/>
          </p:nvSpPr>
          <p:spPr>
            <a:xfrm>
              <a:off x="0" y="792016"/>
              <a:ext cx="6049707" cy="632248"/>
            </a:xfrm>
            <a:prstGeom prst="rect">
              <a:avLst/>
            </a:prstGeom>
          </p:spPr>
          <p:txBody>
            <a:bodyPr lIns="0" tIns="0" rIns="0" bIns="0" rtlCol="0" anchor="t">
              <a:spAutoFit/>
            </a:bodyPr>
            <a:lstStyle/>
            <a:p>
              <a:pPr algn="l">
                <a:lnSpc>
                  <a:spcPts val="3919"/>
                </a:lnSpc>
              </a:pPr>
              <a:endParaRPr/>
            </a:p>
          </p:txBody>
        </p:sp>
        <p:sp>
          <p:nvSpPr>
            <p:cNvPr id="22" name="TextBox 22"/>
            <p:cNvSpPr txBox="1"/>
            <p:nvPr/>
          </p:nvSpPr>
          <p:spPr>
            <a:xfrm>
              <a:off x="0" y="-66675"/>
              <a:ext cx="6290391" cy="676275"/>
            </a:xfrm>
            <a:prstGeom prst="rect">
              <a:avLst/>
            </a:prstGeom>
          </p:spPr>
          <p:txBody>
            <a:bodyPr lIns="0" tIns="0" rIns="0" bIns="0" rtlCol="0" anchor="t">
              <a:spAutoFit/>
            </a:bodyPr>
            <a:lstStyle/>
            <a:p>
              <a:pPr algn="l">
                <a:lnSpc>
                  <a:spcPts val="4200"/>
                </a:lnSpc>
              </a:pPr>
              <a:r>
                <a:rPr lang="en-US" sz="3000">
                  <a:solidFill>
                    <a:srgbClr val="0C3954"/>
                  </a:solidFill>
                  <a:latin typeface="Raleway"/>
                </a:rPr>
                <a:t>what does an "A" mean?</a:t>
              </a:r>
            </a:p>
          </p:txBody>
        </p:sp>
      </p:grpSp>
      <p:pic>
        <p:nvPicPr>
          <p:cNvPr id="23" name="Picture 7">
            <a:extLst>
              <a:ext uri="{FF2B5EF4-FFF2-40B4-BE49-F238E27FC236}">
                <a16:creationId xmlns:a16="http://schemas.microsoft.com/office/drawing/2014/main" id="{22FF5395-C009-4557-BEEF-7C2714EE42EE}"/>
              </a:ext>
            </a:extLst>
          </p:cNvPr>
          <p:cNvPicPr>
            <a:picLocks noChangeAspect="1"/>
          </p:cNvPicPr>
          <p:nvPr/>
        </p:nvPicPr>
        <p:blipFill>
          <a:blip r:embed="rId5"/>
          <a:srcRect/>
          <a:stretch>
            <a:fillRect/>
          </a:stretch>
        </p:blipFill>
        <p:spPr>
          <a:xfrm>
            <a:off x="1570829" y="7741775"/>
            <a:ext cx="7315200" cy="1263535"/>
          </a:xfrm>
          <a:prstGeom prst="rect">
            <a:avLst/>
          </a:prstGeom>
        </p:spPr>
      </p:pic>
      <p:grpSp>
        <p:nvGrpSpPr>
          <p:cNvPr id="26" name="Group 13">
            <a:extLst>
              <a:ext uri="{FF2B5EF4-FFF2-40B4-BE49-F238E27FC236}">
                <a16:creationId xmlns:a16="http://schemas.microsoft.com/office/drawing/2014/main" id="{4950B1C4-0B12-4989-8533-2E70A23F35D5}"/>
              </a:ext>
            </a:extLst>
          </p:cNvPr>
          <p:cNvGrpSpPr/>
          <p:nvPr/>
        </p:nvGrpSpPr>
        <p:grpSpPr>
          <a:xfrm>
            <a:off x="11888840" y="1247799"/>
            <a:ext cx="238060" cy="238060"/>
            <a:chOff x="0" y="0"/>
            <a:chExt cx="6350000" cy="6350000"/>
          </a:xfrm>
        </p:grpSpPr>
        <p:sp>
          <p:nvSpPr>
            <p:cNvPr id="27" name="Freeform 14">
              <a:extLst>
                <a:ext uri="{FF2B5EF4-FFF2-40B4-BE49-F238E27FC236}">
                  <a16:creationId xmlns:a16="http://schemas.microsoft.com/office/drawing/2014/main" id="{BF51F6E5-2E13-4D34-B2E3-71726283047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0A83F">
                <a:alpha val="80000"/>
              </a:srgbClr>
            </a:solidFill>
          </p:spPr>
        </p:sp>
      </p:grpSp>
      <p:grpSp>
        <p:nvGrpSpPr>
          <p:cNvPr id="28" name="Group 13">
            <a:extLst>
              <a:ext uri="{FF2B5EF4-FFF2-40B4-BE49-F238E27FC236}">
                <a16:creationId xmlns:a16="http://schemas.microsoft.com/office/drawing/2014/main" id="{D5DA6333-8723-4929-B512-0A1F02B6BA24}"/>
              </a:ext>
            </a:extLst>
          </p:cNvPr>
          <p:cNvGrpSpPr/>
          <p:nvPr/>
        </p:nvGrpSpPr>
        <p:grpSpPr>
          <a:xfrm>
            <a:off x="11903658" y="4111959"/>
            <a:ext cx="238060" cy="238060"/>
            <a:chOff x="0" y="0"/>
            <a:chExt cx="6350000" cy="6350000"/>
          </a:xfrm>
        </p:grpSpPr>
        <p:sp>
          <p:nvSpPr>
            <p:cNvPr id="29" name="Freeform 14">
              <a:extLst>
                <a:ext uri="{FF2B5EF4-FFF2-40B4-BE49-F238E27FC236}">
                  <a16:creationId xmlns:a16="http://schemas.microsoft.com/office/drawing/2014/main" id="{31E2914D-FA90-44A4-85C1-B4EEA378BD0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0A83F">
                <a:alpha val="80000"/>
              </a:srgbClr>
            </a:solidFill>
          </p:spPr>
        </p:sp>
      </p:grpSp>
      <p:grpSp>
        <p:nvGrpSpPr>
          <p:cNvPr id="30" name="Group 13">
            <a:extLst>
              <a:ext uri="{FF2B5EF4-FFF2-40B4-BE49-F238E27FC236}">
                <a16:creationId xmlns:a16="http://schemas.microsoft.com/office/drawing/2014/main" id="{A6992E0F-439D-46DA-861F-225D0B3A4A31}"/>
              </a:ext>
            </a:extLst>
          </p:cNvPr>
          <p:cNvGrpSpPr/>
          <p:nvPr/>
        </p:nvGrpSpPr>
        <p:grpSpPr>
          <a:xfrm>
            <a:off x="11932016" y="5365467"/>
            <a:ext cx="238060" cy="238060"/>
            <a:chOff x="0" y="0"/>
            <a:chExt cx="6350000" cy="6350000"/>
          </a:xfrm>
        </p:grpSpPr>
        <p:sp>
          <p:nvSpPr>
            <p:cNvPr id="31" name="Freeform 14">
              <a:extLst>
                <a:ext uri="{FF2B5EF4-FFF2-40B4-BE49-F238E27FC236}">
                  <a16:creationId xmlns:a16="http://schemas.microsoft.com/office/drawing/2014/main" id="{96952387-0470-4625-BB93-B26C4AAA1C6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0A83F">
                <a:alpha val="80000"/>
              </a:srgbClr>
            </a:solidFill>
          </p:spPr>
        </p:sp>
      </p:grpSp>
      <p:grpSp>
        <p:nvGrpSpPr>
          <p:cNvPr id="32" name="Group 13">
            <a:extLst>
              <a:ext uri="{FF2B5EF4-FFF2-40B4-BE49-F238E27FC236}">
                <a16:creationId xmlns:a16="http://schemas.microsoft.com/office/drawing/2014/main" id="{42F25E5B-1FE9-4C08-904C-6342EF2D758D}"/>
              </a:ext>
            </a:extLst>
          </p:cNvPr>
          <p:cNvGrpSpPr/>
          <p:nvPr/>
        </p:nvGrpSpPr>
        <p:grpSpPr>
          <a:xfrm>
            <a:off x="11931485" y="7916545"/>
            <a:ext cx="238060" cy="238060"/>
            <a:chOff x="0" y="0"/>
            <a:chExt cx="6350000" cy="6350000"/>
          </a:xfrm>
        </p:grpSpPr>
        <p:sp>
          <p:nvSpPr>
            <p:cNvPr id="33" name="Freeform 14">
              <a:extLst>
                <a:ext uri="{FF2B5EF4-FFF2-40B4-BE49-F238E27FC236}">
                  <a16:creationId xmlns:a16="http://schemas.microsoft.com/office/drawing/2014/main" id="{FB0AE190-B73D-4D1A-AFCF-0A89DB28A18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0A83F">
                <a:alpha val="80000"/>
              </a:srgbClr>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288000" cy="9822299"/>
            <a:chOff x="0" y="0"/>
            <a:chExt cx="3600991" cy="1913890"/>
          </a:xfrm>
        </p:grpSpPr>
        <p:sp>
          <p:nvSpPr>
            <p:cNvPr id="3" name="Freeform 3"/>
            <p:cNvSpPr/>
            <p:nvPr/>
          </p:nvSpPr>
          <p:spPr>
            <a:xfrm>
              <a:off x="0" y="0"/>
              <a:ext cx="3600991" cy="1913890"/>
            </a:xfrm>
            <a:custGeom>
              <a:avLst/>
              <a:gdLst/>
              <a:ahLst/>
              <a:cxnLst/>
              <a:rect l="l" t="t" r="r" b="b"/>
              <a:pathLst>
                <a:path w="3600991" h="1913890">
                  <a:moveTo>
                    <a:pt x="0" y="0"/>
                  </a:moveTo>
                  <a:lnTo>
                    <a:pt x="3600991" y="0"/>
                  </a:lnTo>
                  <a:lnTo>
                    <a:pt x="3600991" y="1913890"/>
                  </a:lnTo>
                  <a:lnTo>
                    <a:pt x="0" y="1913890"/>
                  </a:lnTo>
                  <a:close/>
                </a:path>
              </a:pathLst>
            </a:custGeom>
            <a:solidFill>
              <a:srgbClr val="FFFFFF"/>
            </a:solidFill>
          </p:spPr>
        </p:sp>
      </p:grpSp>
      <p:grpSp>
        <p:nvGrpSpPr>
          <p:cNvPr id="4" name="Group 4"/>
          <p:cNvGrpSpPr/>
          <p:nvPr/>
        </p:nvGrpSpPr>
        <p:grpSpPr>
          <a:xfrm>
            <a:off x="7005691" y="4260277"/>
            <a:ext cx="5976991" cy="2097497"/>
            <a:chOff x="0" y="0"/>
            <a:chExt cx="7969321" cy="2796663"/>
          </a:xfrm>
        </p:grpSpPr>
        <p:sp>
          <p:nvSpPr>
            <p:cNvPr id="5" name="TextBox 5"/>
            <p:cNvSpPr txBox="1"/>
            <p:nvPr/>
          </p:nvSpPr>
          <p:spPr>
            <a:xfrm>
              <a:off x="0" y="-23495"/>
              <a:ext cx="1186102" cy="1571344"/>
            </a:xfrm>
            <a:prstGeom prst="rect">
              <a:avLst/>
            </a:prstGeom>
          </p:spPr>
          <p:txBody>
            <a:bodyPr lIns="0" tIns="0" rIns="0" bIns="0" rtlCol="0" anchor="t">
              <a:spAutoFit/>
            </a:bodyPr>
            <a:lstStyle/>
            <a:p>
              <a:pPr>
                <a:lnSpc>
                  <a:spcPts val="9359"/>
                </a:lnSpc>
              </a:pPr>
              <a:r>
                <a:rPr lang="en-US" sz="7609" spc="456">
                  <a:solidFill>
                    <a:srgbClr val="E9B935"/>
                  </a:solidFill>
                  <a:latin typeface="Aileron Heavy Bold"/>
                </a:rPr>
                <a:t>3</a:t>
              </a:r>
            </a:p>
          </p:txBody>
        </p:sp>
        <p:sp>
          <p:nvSpPr>
            <p:cNvPr id="6" name="TextBox 6"/>
            <p:cNvSpPr txBox="1"/>
            <p:nvPr/>
          </p:nvSpPr>
          <p:spPr>
            <a:xfrm>
              <a:off x="1982444" y="-123825"/>
              <a:ext cx="5986877" cy="733425"/>
            </a:xfrm>
            <a:prstGeom prst="rect">
              <a:avLst/>
            </a:prstGeom>
          </p:spPr>
          <p:txBody>
            <a:bodyPr lIns="0" tIns="0" rIns="0" bIns="0" rtlCol="0" anchor="t">
              <a:spAutoFit/>
            </a:bodyPr>
            <a:lstStyle/>
            <a:p>
              <a:pPr>
                <a:lnSpc>
                  <a:spcPts val="4860"/>
                </a:lnSpc>
              </a:pPr>
              <a:r>
                <a:rPr lang="en-US" sz="3000" spc="270" dirty="0">
                  <a:solidFill>
                    <a:srgbClr val="4D4A46"/>
                  </a:solidFill>
                  <a:latin typeface="Raleway"/>
                </a:rPr>
                <a:t>Technical Assistance</a:t>
              </a:r>
            </a:p>
          </p:txBody>
        </p:sp>
        <p:sp>
          <p:nvSpPr>
            <p:cNvPr id="7" name="TextBox 7"/>
            <p:cNvSpPr txBox="1"/>
            <p:nvPr/>
          </p:nvSpPr>
          <p:spPr>
            <a:xfrm>
              <a:off x="1982444" y="348738"/>
              <a:ext cx="5986877" cy="2447925"/>
            </a:xfrm>
            <a:prstGeom prst="rect">
              <a:avLst/>
            </a:prstGeom>
          </p:spPr>
          <p:txBody>
            <a:bodyPr lIns="0" tIns="0" rIns="0" bIns="0" rtlCol="0" anchor="t">
              <a:spAutoFit/>
            </a:bodyPr>
            <a:lstStyle/>
            <a:p>
              <a:pPr>
                <a:lnSpc>
                  <a:spcPts val="2879"/>
                </a:lnSpc>
              </a:pPr>
              <a:endParaRPr dirty="0"/>
            </a:p>
            <a:p>
              <a:pPr>
                <a:lnSpc>
                  <a:spcPts val="2879"/>
                </a:lnSpc>
              </a:pPr>
              <a:r>
                <a:rPr lang="en-US" sz="2400" spc="120" dirty="0">
                  <a:solidFill>
                    <a:srgbClr val="4D4A46"/>
                  </a:solidFill>
                  <a:latin typeface="Raleway"/>
                </a:rPr>
                <a:t>challenges in passing legislation to increase availability of victim protections</a:t>
              </a:r>
            </a:p>
          </p:txBody>
        </p:sp>
        <p:sp>
          <p:nvSpPr>
            <p:cNvPr id="8" name="AutoShape 8"/>
            <p:cNvSpPr/>
            <p:nvPr/>
          </p:nvSpPr>
          <p:spPr>
            <a:xfrm rot="-5400000">
              <a:off x="276256" y="1017030"/>
              <a:ext cx="2138705" cy="114805"/>
            </a:xfrm>
            <a:prstGeom prst="rect">
              <a:avLst/>
            </a:prstGeom>
            <a:solidFill>
              <a:srgbClr val="FFFDFD"/>
            </a:solidFill>
          </p:spPr>
        </p:sp>
      </p:grpSp>
      <p:grpSp>
        <p:nvGrpSpPr>
          <p:cNvPr id="9" name="Group 9"/>
          <p:cNvGrpSpPr/>
          <p:nvPr/>
        </p:nvGrpSpPr>
        <p:grpSpPr>
          <a:xfrm>
            <a:off x="1028700" y="4167408"/>
            <a:ext cx="5976991" cy="1821558"/>
            <a:chOff x="0" y="-123825"/>
            <a:chExt cx="7969321" cy="2428744"/>
          </a:xfrm>
        </p:grpSpPr>
        <p:sp>
          <p:nvSpPr>
            <p:cNvPr id="10" name="TextBox 10"/>
            <p:cNvSpPr txBox="1"/>
            <p:nvPr/>
          </p:nvSpPr>
          <p:spPr>
            <a:xfrm>
              <a:off x="0" y="-23495"/>
              <a:ext cx="1186102" cy="1571344"/>
            </a:xfrm>
            <a:prstGeom prst="rect">
              <a:avLst/>
            </a:prstGeom>
          </p:spPr>
          <p:txBody>
            <a:bodyPr lIns="0" tIns="0" rIns="0" bIns="0" rtlCol="0" anchor="t">
              <a:spAutoFit/>
            </a:bodyPr>
            <a:lstStyle/>
            <a:p>
              <a:pPr>
                <a:lnSpc>
                  <a:spcPts val="9359"/>
                </a:lnSpc>
              </a:pPr>
              <a:r>
                <a:rPr lang="en-US" sz="7609" spc="456">
                  <a:solidFill>
                    <a:srgbClr val="E9B935"/>
                  </a:solidFill>
                  <a:latin typeface="Aileron Heavy Bold"/>
                </a:rPr>
                <a:t>1</a:t>
              </a:r>
            </a:p>
          </p:txBody>
        </p:sp>
        <p:sp>
          <p:nvSpPr>
            <p:cNvPr id="11" name="TextBox 11"/>
            <p:cNvSpPr txBox="1"/>
            <p:nvPr/>
          </p:nvSpPr>
          <p:spPr>
            <a:xfrm>
              <a:off x="1982444" y="-123825"/>
              <a:ext cx="5986877" cy="746187"/>
            </a:xfrm>
            <a:prstGeom prst="rect">
              <a:avLst/>
            </a:prstGeom>
          </p:spPr>
          <p:txBody>
            <a:bodyPr lIns="0" tIns="0" rIns="0" bIns="0" rtlCol="0" anchor="t">
              <a:spAutoFit/>
            </a:bodyPr>
            <a:lstStyle/>
            <a:p>
              <a:pPr>
                <a:lnSpc>
                  <a:spcPts val="4859"/>
                </a:lnSpc>
              </a:pPr>
              <a:r>
                <a:rPr lang="en-US" sz="2999" spc="269" dirty="0">
                  <a:solidFill>
                    <a:srgbClr val="4D4A46"/>
                  </a:solidFill>
                  <a:latin typeface="Raleway" pitchFamily="2" charset="0"/>
                </a:rPr>
                <a:t>Seeking Justice </a:t>
              </a:r>
            </a:p>
          </p:txBody>
        </p:sp>
        <p:sp>
          <p:nvSpPr>
            <p:cNvPr id="12" name="TextBox 12"/>
            <p:cNvSpPr txBox="1"/>
            <p:nvPr/>
          </p:nvSpPr>
          <p:spPr>
            <a:xfrm>
              <a:off x="1982444" y="830957"/>
              <a:ext cx="5986877" cy="1473962"/>
            </a:xfrm>
            <a:prstGeom prst="rect">
              <a:avLst/>
            </a:prstGeom>
          </p:spPr>
          <p:txBody>
            <a:bodyPr lIns="0" tIns="0" rIns="0" bIns="0" rtlCol="0" anchor="t">
              <a:spAutoFit/>
            </a:bodyPr>
            <a:lstStyle/>
            <a:p>
              <a:pPr>
                <a:lnSpc>
                  <a:spcPts val="2927"/>
                </a:lnSpc>
              </a:pPr>
              <a:r>
                <a:rPr lang="en-US" sz="2399" spc="119">
                  <a:solidFill>
                    <a:srgbClr val="4D4A46"/>
                  </a:solidFill>
                  <a:latin typeface="Raleway"/>
                </a:rPr>
                <a:t>2018 &amp; 2019 research on non-crim protections &amp; responses</a:t>
              </a:r>
            </a:p>
          </p:txBody>
        </p:sp>
        <p:sp>
          <p:nvSpPr>
            <p:cNvPr id="13" name="AutoShape 13"/>
            <p:cNvSpPr/>
            <p:nvPr/>
          </p:nvSpPr>
          <p:spPr>
            <a:xfrm rot="-5400000">
              <a:off x="276256" y="1017030"/>
              <a:ext cx="2138705" cy="114805"/>
            </a:xfrm>
            <a:prstGeom prst="rect">
              <a:avLst/>
            </a:prstGeom>
            <a:solidFill>
              <a:srgbClr val="FFFDFD"/>
            </a:solidFill>
          </p:spPr>
        </p:sp>
      </p:grpSp>
      <p:grpSp>
        <p:nvGrpSpPr>
          <p:cNvPr id="14" name="Group 14"/>
          <p:cNvGrpSpPr/>
          <p:nvPr/>
        </p:nvGrpSpPr>
        <p:grpSpPr>
          <a:xfrm>
            <a:off x="7005691" y="7068170"/>
            <a:ext cx="5976991" cy="2081495"/>
            <a:chOff x="0" y="0"/>
            <a:chExt cx="7969321" cy="2775327"/>
          </a:xfrm>
        </p:grpSpPr>
        <p:sp>
          <p:nvSpPr>
            <p:cNvPr id="15" name="TextBox 15"/>
            <p:cNvSpPr txBox="1"/>
            <p:nvPr/>
          </p:nvSpPr>
          <p:spPr>
            <a:xfrm>
              <a:off x="0" y="-23495"/>
              <a:ext cx="1186102" cy="1571344"/>
            </a:xfrm>
            <a:prstGeom prst="rect">
              <a:avLst/>
            </a:prstGeom>
          </p:spPr>
          <p:txBody>
            <a:bodyPr lIns="0" tIns="0" rIns="0" bIns="0" rtlCol="0" anchor="t">
              <a:spAutoFit/>
            </a:bodyPr>
            <a:lstStyle/>
            <a:p>
              <a:pPr>
                <a:lnSpc>
                  <a:spcPts val="9359"/>
                </a:lnSpc>
              </a:pPr>
              <a:r>
                <a:rPr lang="en-US" sz="7609" spc="456">
                  <a:solidFill>
                    <a:srgbClr val="E9B935"/>
                  </a:solidFill>
                  <a:latin typeface="Aileron Heavy Bold"/>
                </a:rPr>
                <a:t>4</a:t>
              </a:r>
            </a:p>
          </p:txBody>
        </p:sp>
        <p:sp>
          <p:nvSpPr>
            <p:cNvPr id="16" name="TextBox 16"/>
            <p:cNvSpPr txBox="1"/>
            <p:nvPr/>
          </p:nvSpPr>
          <p:spPr>
            <a:xfrm>
              <a:off x="1982444" y="-123825"/>
              <a:ext cx="5986877" cy="733425"/>
            </a:xfrm>
            <a:prstGeom prst="rect">
              <a:avLst/>
            </a:prstGeom>
          </p:spPr>
          <p:txBody>
            <a:bodyPr lIns="0" tIns="0" rIns="0" bIns="0" rtlCol="0" anchor="t">
              <a:spAutoFit/>
            </a:bodyPr>
            <a:lstStyle/>
            <a:p>
              <a:pPr>
                <a:lnSpc>
                  <a:spcPts val="4860"/>
                </a:lnSpc>
              </a:pPr>
              <a:r>
                <a:rPr lang="en-US" sz="3000" spc="270">
                  <a:solidFill>
                    <a:srgbClr val="4D4A46"/>
                  </a:solidFill>
                  <a:latin typeface="Raleway"/>
                </a:rPr>
                <a:t>Research to Action</a:t>
              </a:r>
            </a:p>
          </p:txBody>
        </p:sp>
        <p:sp>
          <p:nvSpPr>
            <p:cNvPr id="17" name="TextBox 17"/>
            <p:cNvSpPr txBox="1"/>
            <p:nvPr/>
          </p:nvSpPr>
          <p:spPr>
            <a:xfrm>
              <a:off x="1982444" y="370074"/>
              <a:ext cx="5986877" cy="2405253"/>
            </a:xfrm>
            <a:prstGeom prst="rect">
              <a:avLst/>
            </a:prstGeom>
          </p:spPr>
          <p:txBody>
            <a:bodyPr lIns="0" tIns="0" rIns="0" bIns="0" rtlCol="0" anchor="t">
              <a:spAutoFit/>
            </a:bodyPr>
            <a:lstStyle/>
            <a:p>
              <a:pPr>
                <a:lnSpc>
                  <a:spcPts val="2832"/>
                </a:lnSpc>
              </a:pPr>
              <a:endParaRPr/>
            </a:p>
            <a:p>
              <a:pPr>
                <a:lnSpc>
                  <a:spcPts val="2832"/>
                </a:lnSpc>
              </a:pPr>
              <a:r>
                <a:rPr lang="en-US" sz="2400" spc="120">
                  <a:solidFill>
                    <a:srgbClr val="4D4A46"/>
                  </a:solidFill>
                  <a:latin typeface="Raleway"/>
                </a:rPr>
                <a:t>workgroup series to obtain insights &amp; input from the field</a:t>
              </a:r>
            </a:p>
            <a:p>
              <a:pPr>
                <a:lnSpc>
                  <a:spcPts val="2832"/>
                </a:lnSpc>
              </a:pPr>
              <a:endParaRPr lang="en-US" sz="2400" spc="120">
                <a:solidFill>
                  <a:srgbClr val="4D4A46"/>
                </a:solidFill>
                <a:latin typeface="Raleway"/>
              </a:endParaRPr>
            </a:p>
          </p:txBody>
        </p:sp>
        <p:sp>
          <p:nvSpPr>
            <p:cNvPr id="18" name="AutoShape 18"/>
            <p:cNvSpPr/>
            <p:nvPr/>
          </p:nvSpPr>
          <p:spPr>
            <a:xfrm rot="-5400000">
              <a:off x="276256" y="1017030"/>
              <a:ext cx="2138705" cy="114805"/>
            </a:xfrm>
            <a:prstGeom prst="rect">
              <a:avLst/>
            </a:prstGeom>
            <a:solidFill>
              <a:srgbClr val="FFFDFD"/>
            </a:solidFill>
          </p:spPr>
        </p:sp>
      </p:grpSp>
      <p:grpSp>
        <p:nvGrpSpPr>
          <p:cNvPr id="19" name="Group 19"/>
          <p:cNvGrpSpPr/>
          <p:nvPr/>
        </p:nvGrpSpPr>
        <p:grpSpPr>
          <a:xfrm>
            <a:off x="1028700" y="7068170"/>
            <a:ext cx="5976991" cy="2095973"/>
            <a:chOff x="0" y="0"/>
            <a:chExt cx="7969321" cy="2794631"/>
          </a:xfrm>
        </p:grpSpPr>
        <p:sp>
          <p:nvSpPr>
            <p:cNvPr id="20" name="TextBox 20"/>
            <p:cNvSpPr txBox="1"/>
            <p:nvPr/>
          </p:nvSpPr>
          <p:spPr>
            <a:xfrm>
              <a:off x="0" y="-23495"/>
              <a:ext cx="1186102" cy="1571344"/>
            </a:xfrm>
            <a:prstGeom prst="rect">
              <a:avLst/>
            </a:prstGeom>
          </p:spPr>
          <p:txBody>
            <a:bodyPr lIns="0" tIns="0" rIns="0" bIns="0" rtlCol="0" anchor="t">
              <a:spAutoFit/>
            </a:bodyPr>
            <a:lstStyle/>
            <a:p>
              <a:pPr>
                <a:lnSpc>
                  <a:spcPts val="9359"/>
                </a:lnSpc>
              </a:pPr>
              <a:r>
                <a:rPr lang="en-US" sz="7609" spc="456">
                  <a:solidFill>
                    <a:srgbClr val="E9B935"/>
                  </a:solidFill>
                  <a:latin typeface="Aileron Heavy Bold"/>
                </a:rPr>
                <a:t>2</a:t>
              </a:r>
            </a:p>
          </p:txBody>
        </p:sp>
        <p:sp>
          <p:nvSpPr>
            <p:cNvPr id="21" name="TextBox 21"/>
            <p:cNvSpPr txBox="1"/>
            <p:nvPr/>
          </p:nvSpPr>
          <p:spPr>
            <a:xfrm>
              <a:off x="1982444" y="-123825"/>
              <a:ext cx="5986877" cy="733425"/>
            </a:xfrm>
            <a:prstGeom prst="rect">
              <a:avLst/>
            </a:prstGeom>
          </p:spPr>
          <p:txBody>
            <a:bodyPr lIns="0" tIns="0" rIns="0" bIns="0" rtlCol="0" anchor="t">
              <a:spAutoFit/>
            </a:bodyPr>
            <a:lstStyle/>
            <a:p>
              <a:pPr>
                <a:lnSpc>
                  <a:spcPts val="4860"/>
                </a:lnSpc>
              </a:pPr>
              <a:r>
                <a:rPr lang="en-US" sz="3000" spc="270">
                  <a:solidFill>
                    <a:srgbClr val="4D4A46"/>
                  </a:solidFill>
                  <a:latin typeface="Raleway"/>
                </a:rPr>
                <a:t>VOI Research</a:t>
              </a:r>
            </a:p>
          </p:txBody>
        </p:sp>
        <p:sp>
          <p:nvSpPr>
            <p:cNvPr id="22" name="TextBox 22"/>
            <p:cNvSpPr txBox="1"/>
            <p:nvPr/>
          </p:nvSpPr>
          <p:spPr>
            <a:xfrm>
              <a:off x="1982444" y="341245"/>
              <a:ext cx="5986877" cy="2453386"/>
            </a:xfrm>
            <a:prstGeom prst="rect">
              <a:avLst/>
            </a:prstGeom>
          </p:spPr>
          <p:txBody>
            <a:bodyPr lIns="0" tIns="0" rIns="0" bIns="0" rtlCol="0" anchor="t">
              <a:spAutoFit/>
            </a:bodyPr>
            <a:lstStyle/>
            <a:p>
              <a:pPr>
                <a:lnSpc>
                  <a:spcPts val="2904"/>
                </a:lnSpc>
              </a:pPr>
              <a:endParaRPr/>
            </a:p>
            <a:p>
              <a:pPr>
                <a:lnSpc>
                  <a:spcPts val="2904"/>
                </a:lnSpc>
              </a:pPr>
              <a:r>
                <a:rPr lang="en-US" sz="2400" spc="120">
                  <a:solidFill>
                    <a:srgbClr val="4D4A46"/>
                  </a:solidFill>
                  <a:latin typeface="Raleway"/>
                </a:rPr>
                <a:t>national research on intersection of sex trafficking victimization &amp; offender conduct</a:t>
              </a:r>
            </a:p>
          </p:txBody>
        </p:sp>
        <p:sp>
          <p:nvSpPr>
            <p:cNvPr id="23" name="AutoShape 23"/>
            <p:cNvSpPr/>
            <p:nvPr/>
          </p:nvSpPr>
          <p:spPr>
            <a:xfrm rot="-5400000">
              <a:off x="276256" y="1017030"/>
              <a:ext cx="2138705" cy="114805"/>
            </a:xfrm>
            <a:prstGeom prst="rect">
              <a:avLst/>
            </a:prstGeom>
            <a:solidFill>
              <a:srgbClr val="FFFDFD"/>
            </a:solidFill>
          </p:spPr>
        </p:sp>
      </p:grpSp>
      <p:pic>
        <p:nvPicPr>
          <p:cNvPr id="24" name="Picture 24"/>
          <p:cNvPicPr>
            <a:picLocks noChangeAspect="1"/>
          </p:cNvPicPr>
          <p:nvPr/>
        </p:nvPicPr>
        <p:blipFill>
          <a:blip r:embed="rId3">
            <a:alphaModFix amt="31999"/>
          </a:blip>
          <a:srcRect/>
          <a:stretch>
            <a:fillRect/>
          </a:stretch>
        </p:blipFill>
        <p:spPr>
          <a:xfrm rot="5400000">
            <a:off x="10916278" y="2088168"/>
            <a:ext cx="9925808" cy="6072906"/>
          </a:xfrm>
          <a:prstGeom prst="rect">
            <a:avLst/>
          </a:prstGeom>
        </p:spPr>
      </p:pic>
      <p:sp>
        <p:nvSpPr>
          <p:cNvPr id="25" name="TextBox 25"/>
          <p:cNvSpPr txBox="1"/>
          <p:nvPr/>
        </p:nvSpPr>
        <p:spPr>
          <a:xfrm>
            <a:off x="1168653" y="1350023"/>
            <a:ext cx="11674076" cy="1714500"/>
          </a:xfrm>
          <a:prstGeom prst="rect">
            <a:avLst/>
          </a:prstGeom>
        </p:spPr>
        <p:txBody>
          <a:bodyPr lIns="0" tIns="0" rIns="0" bIns="0" rtlCol="0" anchor="t">
            <a:spAutoFit/>
          </a:bodyPr>
          <a:lstStyle/>
          <a:p>
            <a:pPr>
              <a:lnSpc>
                <a:spcPts val="6765"/>
              </a:lnSpc>
            </a:pPr>
            <a:r>
              <a:rPr lang="en-US" sz="5500" spc="1633">
                <a:solidFill>
                  <a:srgbClr val="4D4A46"/>
                </a:solidFill>
                <a:latin typeface="Raleway Bold"/>
              </a:rPr>
              <a:t>UNCOVERING DISPARATE GROWTH</a:t>
            </a:r>
          </a:p>
        </p:txBody>
      </p:sp>
      <p:pic>
        <p:nvPicPr>
          <p:cNvPr id="26" name="Picture 26"/>
          <p:cNvPicPr>
            <a:picLocks noChangeAspect="1"/>
          </p:cNvPicPr>
          <p:nvPr/>
        </p:nvPicPr>
        <p:blipFill>
          <a:blip r:embed="rId4">
            <a:alphaModFix amt="31000"/>
          </a:blip>
          <a:srcRect l="887" r="887"/>
          <a:stretch>
            <a:fillRect/>
          </a:stretch>
        </p:blipFill>
        <p:spPr>
          <a:xfrm>
            <a:off x="15371503" y="8864043"/>
            <a:ext cx="2587001" cy="11906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232351"/>
            <a:ext cx="18454583" cy="9822299"/>
            <a:chOff x="0" y="0"/>
            <a:chExt cx="3595904" cy="1913890"/>
          </a:xfrm>
        </p:grpSpPr>
        <p:sp>
          <p:nvSpPr>
            <p:cNvPr id="3" name="Freeform 3"/>
            <p:cNvSpPr/>
            <p:nvPr/>
          </p:nvSpPr>
          <p:spPr>
            <a:xfrm>
              <a:off x="0" y="0"/>
              <a:ext cx="3595904" cy="1913890"/>
            </a:xfrm>
            <a:custGeom>
              <a:avLst/>
              <a:gdLst/>
              <a:ahLst/>
              <a:cxnLst/>
              <a:rect l="l" t="t" r="r" b="b"/>
              <a:pathLst>
                <a:path w="3595904" h="1913890">
                  <a:moveTo>
                    <a:pt x="0" y="0"/>
                  </a:moveTo>
                  <a:lnTo>
                    <a:pt x="3595904" y="0"/>
                  </a:lnTo>
                  <a:lnTo>
                    <a:pt x="3595904" y="1913890"/>
                  </a:lnTo>
                  <a:lnTo>
                    <a:pt x="0" y="1913890"/>
                  </a:lnTo>
                  <a:close/>
                </a:path>
              </a:pathLst>
            </a:custGeom>
            <a:solidFill>
              <a:srgbClr val="FFFFFF"/>
            </a:solidFill>
          </p:spPr>
        </p:sp>
      </p:grpSp>
      <p:pic>
        <p:nvPicPr>
          <p:cNvPr id="4" name="Picture 4"/>
          <p:cNvPicPr>
            <a:picLocks noChangeAspect="1"/>
          </p:cNvPicPr>
          <p:nvPr/>
        </p:nvPicPr>
        <p:blipFill>
          <a:blip r:embed="rId3"/>
          <a:srcRect l="33570" t="16588" r="35626" b="12766"/>
          <a:stretch>
            <a:fillRect/>
          </a:stretch>
        </p:blipFill>
        <p:spPr>
          <a:xfrm>
            <a:off x="10674242" y="232351"/>
            <a:ext cx="7613758" cy="9822299"/>
          </a:xfrm>
          <a:prstGeom prst="rect">
            <a:avLst/>
          </a:prstGeom>
        </p:spPr>
      </p:pic>
      <p:pic>
        <p:nvPicPr>
          <p:cNvPr id="5" name="Picture 5"/>
          <p:cNvPicPr>
            <a:picLocks noChangeAspect="1"/>
          </p:cNvPicPr>
          <p:nvPr/>
        </p:nvPicPr>
        <p:blipFill>
          <a:blip r:embed="rId4">
            <a:alphaModFix amt="81000"/>
          </a:blip>
          <a:srcRect/>
          <a:stretch>
            <a:fillRect/>
          </a:stretch>
        </p:blipFill>
        <p:spPr>
          <a:xfrm rot="1034966">
            <a:off x="4651664" y="4038447"/>
            <a:ext cx="2027097" cy="552845"/>
          </a:xfrm>
          <a:prstGeom prst="rect">
            <a:avLst/>
          </a:prstGeom>
        </p:spPr>
      </p:pic>
      <p:sp>
        <p:nvSpPr>
          <p:cNvPr id="6" name="TextBox 6"/>
          <p:cNvSpPr txBox="1"/>
          <p:nvPr/>
        </p:nvSpPr>
        <p:spPr>
          <a:xfrm>
            <a:off x="874867" y="1000125"/>
            <a:ext cx="11674076" cy="861060"/>
          </a:xfrm>
          <a:prstGeom prst="rect">
            <a:avLst/>
          </a:prstGeom>
        </p:spPr>
        <p:txBody>
          <a:bodyPr lIns="0" tIns="0" rIns="0" bIns="0" rtlCol="0" anchor="t">
            <a:spAutoFit/>
          </a:bodyPr>
          <a:lstStyle/>
          <a:p>
            <a:pPr>
              <a:lnSpc>
                <a:spcPts val="6765"/>
              </a:lnSpc>
            </a:pPr>
            <a:r>
              <a:rPr lang="en-US" sz="5500" spc="1633">
                <a:solidFill>
                  <a:srgbClr val="4D4A46"/>
                </a:solidFill>
                <a:latin typeface="Raleway Bold"/>
              </a:rPr>
              <a:t>SEEKING JUSTICE </a:t>
            </a:r>
          </a:p>
        </p:txBody>
      </p:sp>
      <p:grpSp>
        <p:nvGrpSpPr>
          <p:cNvPr id="7" name="Group 7"/>
          <p:cNvGrpSpPr/>
          <p:nvPr/>
        </p:nvGrpSpPr>
        <p:grpSpPr>
          <a:xfrm>
            <a:off x="-285750" y="2391014"/>
            <a:ext cx="3828735" cy="2047377"/>
            <a:chOff x="0" y="0"/>
            <a:chExt cx="5104980" cy="2729836"/>
          </a:xfrm>
        </p:grpSpPr>
        <p:sp>
          <p:nvSpPr>
            <p:cNvPr id="8" name="TextBox 8"/>
            <p:cNvSpPr txBox="1"/>
            <p:nvPr/>
          </p:nvSpPr>
          <p:spPr>
            <a:xfrm>
              <a:off x="0" y="2029656"/>
              <a:ext cx="5104980" cy="700180"/>
            </a:xfrm>
            <a:prstGeom prst="rect">
              <a:avLst/>
            </a:prstGeom>
          </p:spPr>
          <p:txBody>
            <a:bodyPr lIns="0" tIns="0" rIns="0" bIns="0" rtlCol="0" anchor="t">
              <a:spAutoFit/>
            </a:bodyPr>
            <a:lstStyle/>
            <a:p>
              <a:pPr algn="ctr">
                <a:lnSpc>
                  <a:spcPts val="4251"/>
                </a:lnSpc>
                <a:spcBef>
                  <a:spcPts val="3188"/>
                </a:spcBef>
              </a:pPr>
              <a:r>
                <a:rPr lang="en-US" sz="3036" spc="182">
                  <a:solidFill>
                    <a:srgbClr val="E9B935"/>
                  </a:solidFill>
                  <a:latin typeface="Hussar Ekologiczy"/>
                </a:rPr>
                <a:t>STATES</a:t>
              </a:r>
            </a:p>
          </p:txBody>
        </p:sp>
        <p:sp>
          <p:nvSpPr>
            <p:cNvPr id="9" name="TextBox 9"/>
            <p:cNvSpPr txBox="1"/>
            <p:nvPr/>
          </p:nvSpPr>
          <p:spPr>
            <a:xfrm rot="-329388">
              <a:off x="1361936" y="-77944"/>
              <a:ext cx="2431859" cy="1992207"/>
            </a:xfrm>
            <a:prstGeom prst="rect">
              <a:avLst/>
            </a:prstGeom>
          </p:spPr>
          <p:txBody>
            <a:bodyPr lIns="0" tIns="0" rIns="0" bIns="0" rtlCol="0" anchor="t">
              <a:spAutoFit/>
            </a:bodyPr>
            <a:lstStyle/>
            <a:p>
              <a:pPr algn="ctr">
                <a:lnSpc>
                  <a:spcPts val="12460"/>
                </a:lnSpc>
                <a:spcBef>
                  <a:spcPts val="9345"/>
                </a:spcBef>
              </a:pPr>
              <a:r>
                <a:rPr lang="en-US" sz="8900">
                  <a:solidFill>
                    <a:srgbClr val="E9B935"/>
                  </a:solidFill>
                  <a:latin typeface="Playlist Script"/>
                </a:rPr>
                <a:t>19</a:t>
              </a:r>
            </a:p>
          </p:txBody>
        </p:sp>
      </p:grpSp>
      <p:grpSp>
        <p:nvGrpSpPr>
          <p:cNvPr id="10" name="Group 10"/>
          <p:cNvGrpSpPr/>
          <p:nvPr/>
        </p:nvGrpSpPr>
        <p:grpSpPr>
          <a:xfrm>
            <a:off x="-285750" y="4581764"/>
            <a:ext cx="3828735" cy="2047377"/>
            <a:chOff x="0" y="0"/>
            <a:chExt cx="5104980" cy="2729836"/>
          </a:xfrm>
        </p:grpSpPr>
        <p:sp>
          <p:nvSpPr>
            <p:cNvPr id="11" name="TextBox 11"/>
            <p:cNvSpPr txBox="1"/>
            <p:nvPr/>
          </p:nvSpPr>
          <p:spPr>
            <a:xfrm>
              <a:off x="0" y="2029656"/>
              <a:ext cx="5104980" cy="700180"/>
            </a:xfrm>
            <a:prstGeom prst="rect">
              <a:avLst/>
            </a:prstGeom>
          </p:spPr>
          <p:txBody>
            <a:bodyPr lIns="0" tIns="0" rIns="0" bIns="0" rtlCol="0" anchor="t">
              <a:spAutoFit/>
            </a:bodyPr>
            <a:lstStyle/>
            <a:p>
              <a:pPr algn="ctr">
                <a:lnSpc>
                  <a:spcPts val="4251"/>
                </a:lnSpc>
                <a:spcBef>
                  <a:spcPts val="3188"/>
                </a:spcBef>
              </a:pPr>
              <a:r>
                <a:rPr lang="en-US" sz="3036" spc="182">
                  <a:solidFill>
                    <a:srgbClr val="E9B935"/>
                  </a:solidFill>
                  <a:latin typeface="Hussar Ekologiczy"/>
                </a:rPr>
                <a:t>STATES</a:t>
              </a:r>
            </a:p>
          </p:txBody>
        </p:sp>
        <p:sp>
          <p:nvSpPr>
            <p:cNvPr id="12" name="TextBox 12"/>
            <p:cNvSpPr txBox="1"/>
            <p:nvPr/>
          </p:nvSpPr>
          <p:spPr>
            <a:xfrm rot="-329388">
              <a:off x="1361936" y="-77944"/>
              <a:ext cx="2431859" cy="1992207"/>
            </a:xfrm>
            <a:prstGeom prst="rect">
              <a:avLst/>
            </a:prstGeom>
          </p:spPr>
          <p:txBody>
            <a:bodyPr lIns="0" tIns="0" rIns="0" bIns="0" rtlCol="0" anchor="t">
              <a:spAutoFit/>
            </a:bodyPr>
            <a:lstStyle/>
            <a:p>
              <a:pPr algn="ctr">
                <a:lnSpc>
                  <a:spcPts val="12460"/>
                </a:lnSpc>
                <a:spcBef>
                  <a:spcPts val="9345"/>
                </a:spcBef>
              </a:pPr>
              <a:r>
                <a:rPr lang="en-US" sz="8900">
                  <a:solidFill>
                    <a:srgbClr val="E9B935"/>
                  </a:solidFill>
                  <a:latin typeface="Playlist Script"/>
                </a:rPr>
                <a:t>13</a:t>
              </a:r>
            </a:p>
          </p:txBody>
        </p:sp>
      </p:grpSp>
      <p:sp>
        <p:nvSpPr>
          <p:cNvPr id="13" name="TextBox 13"/>
          <p:cNvSpPr txBox="1"/>
          <p:nvPr/>
        </p:nvSpPr>
        <p:spPr>
          <a:xfrm>
            <a:off x="2578686" y="2818404"/>
            <a:ext cx="4003107" cy="931926"/>
          </a:xfrm>
          <a:prstGeom prst="rect">
            <a:avLst/>
          </a:prstGeom>
        </p:spPr>
        <p:txBody>
          <a:bodyPr lIns="0" tIns="0" rIns="0" bIns="0" rtlCol="0" anchor="t">
            <a:spAutoFit/>
          </a:bodyPr>
          <a:lstStyle/>
          <a:p>
            <a:pPr>
              <a:lnSpc>
                <a:spcPts val="2457"/>
              </a:lnSpc>
            </a:pPr>
            <a:r>
              <a:rPr lang="en-US" sz="2100" spc="176">
                <a:solidFill>
                  <a:srgbClr val="000000"/>
                </a:solidFill>
                <a:latin typeface="Raleway"/>
              </a:rPr>
              <a:t>still have laws allowing minors to be prosecuted for prostitution. </a:t>
            </a:r>
          </a:p>
        </p:txBody>
      </p:sp>
      <p:sp>
        <p:nvSpPr>
          <p:cNvPr id="14" name="TextBox 14"/>
          <p:cNvSpPr txBox="1"/>
          <p:nvPr/>
        </p:nvSpPr>
        <p:spPr>
          <a:xfrm>
            <a:off x="2578686" y="4990104"/>
            <a:ext cx="4003107" cy="931926"/>
          </a:xfrm>
          <a:prstGeom prst="rect">
            <a:avLst/>
          </a:prstGeom>
        </p:spPr>
        <p:txBody>
          <a:bodyPr lIns="0" tIns="0" rIns="0" bIns="0" rtlCol="0" anchor="t">
            <a:spAutoFit/>
          </a:bodyPr>
          <a:lstStyle/>
          <a:p>
            <a:pPr>
              <a:lnSpc>
                <a:spcPts val="2457"/>
              </a:lnSpc>
            </a:pPr>
            <a:r>
              <a:rPr lang="en-US" sz="2100" spc="176">
                <a:solidFill>
                  <a:srgbClr val="000000"/>
                </a:solidFill>
                <a:latin typeface="Raleway"/>
              </a:rPr>
              <a:t>extend non-crim protections to offenses beyond prostitution</a:t>
            </a:r>
          </a:p>
        </p:txBody>
      </p:sp>
      <p:sp>
        <p:nvSpPr>
          <p:cNvPr id="15" name="TextBox 15"/>
          <p:cNvSpPr txBox="1"/>
          <p:nvPr/>
        </p:nvSpPr>
        <p:spPr>
          <a:xfrm rot="779301">
            <a:off x="6803999" y="4407809"/>
            <a:ext cx="3451891" cy="1183640"/>
          </a:xfrm>
          <a:prstGeom prst="rect">
            <a:avLst/>
          </a:prstGeom>
        </p:spPr>
        <p:txBody>
          <a:bodyPr lIns="0" tIns="0" rIns="0" bIns="0" rtlCol="0" anchor="t">
            <a:spAutoFit/>
          </a:bodyPr>
          <a:lstStyle/>
          <a:p>
            <a:pPr algn="l">
              <a:lnSpc>
                <a:spcPts val="4600"/>
              </a:lnSpc>
            </a:pPr>
            <a:r>
              <a:rPr lang="en-US" sz="4000" dirty="0">
                <a:solidFill>
                  <a:srgbClr val="000000"/>
                </a:solidFill>
                <a:latin typeface="Playlist Script"/>
              </a:rPr>
              <a:t>9 non-crim laws have restrictions</a:t>
            </a:r>
          </a:p>
        </p:txBody>
      </p:sp>
      <p:grpSp>
        <p:nvGrpSpPr>
          <p:cNvPr id="16" name="Group 16"/>
          <p:cNvGrpSpPr/>
          <p:nvPr/>
        </p:nvGrpSpPr>
        <p:grpSpPr>
          <a:xfrm>
            <a:off x="-285750" y="7058264"/>
            <a:ext cx="3828735" cy="2047377"/>
            <a:chOff x="0" y="0"/>
            <a:chExt cx="5104980" cy="2729836"/>
          </a:xfrm>
        </p:grpSpPr>
        <p:sp>
          <p:nvSpPr>
            <p:cNvPr id="17" name="TextBox 17"/>
            <p:cNvSpPr txBox="1"/>
            <p:nvPr/>
          </p:nvSpPr>
          <p:spPr>
            <a:xfrm>
              <a:off x="0" y="2029656"/>
              <a:ext cx="5104980" cy="700180"/>
            </a:xfrm>
            <a:prstGeom prst="rect">
              <a:avLst/>
            </a:prstGeom>
          </p:spPr>
          <p:txBody>
            <a:bodyPr lIns="0" tIns="0" rIns="0" bIns="0" rtlCol="0" anchor="t">
              <a:spAutoFit/>
            </a:bodyPr>
            <a:lstStyle/>
            <a:p>
              <a:pPr algn="ctr">
                <a:lnSpc>
                  <a:spcPts val="4251"/>
                </a:lnSpc>
                <a:spcBef>
                  <a:spcPts val="3188"/>
                </a:spcBef>
              </a:pPr>
              <a:r>
                <a:rPr lang="en-US" sz="3036" spc="182">
                  <a:solidFill>
                    <a:srgbClr val="E9B935"/>
                  </a:solidFill>
                  <a:latin typeface="Hussar Ekologiczy"/>
                </a:rPr>
                <a:t>STATES</a:t>
              </a:r>
            </a:p>
          </p:txBody>
        </p:sp>
        <p:sp>
          <p:nvSpPr>
            <p:cNvPr id="18" name="TextBox 18"/>
            <p:cNvSpPr txBox="1"/>
            <p:nvPr/>
          </p:nvSpPr>
          <p:spPr>
            <a:xfrm rot="-329388">
              <a:off x="1361936" y="-77944"/>
              <a:ext cx="2431859" cy="1992207"/>
            </a:xfrm>
            <a:prstGeom prst="rect">
              <a:avLst/>
            </a:prstGeom>
          </p:spPr>
          <p:txBody>
            <a:bodyPr lIns="0" tIns="0" rIns="0" bIns="0" rtlCol="0" anchor="t">
              <a:spAutoFit/>
            </a:bodyPr>
            <a:lstStyle/>
            <a:p>
              <a:pPr algn="ctr">
                <a:lnSpc>
                  <a:spcPts val="12460"/>
                </a:lnSpc>
                <a:spcBef>
                  <a:spcPts val="9345"/>
                </a:spcBef>
              </a:pPr>
              <a:r>
                <a:rPr lang="en-US" sz="8900">
                  <a:solidFill>
                    <a:srgbClr val="E9B935"/>
                  </a:solidFill>
                  <a:latin typeface="Playlist Script"/>
                </a:rPr>
                <a:t>11</a:t>
              </a:r>
            </a:p>
          </p:txBody>
        </p:sp>
      </p:grpSp>
      <p:sp>
        <p:nvSpPr>
          <p:cNvPr id="19" name="TextBox 19"/>
          <p:cNvSpPr txBox="1"/>
          <p:nvPr/>
        </p:nvSpPr>
        <p:spPr>
          <a:xfrm>
            <a:off x="2578686" y="7611227"/>
            <a:ext cx="4003107" cy="931926"/>
          </a:xfrm>
          <a:prstGeom prst="rect">
            <a:avLst/>
          </a:prstGeom>
        </p:spPr>
        <p:txBody>
          <a:bodyPr lIns="0" tIns="0" rIns="0" bIns="0" rtlCol="0" anchor="t">
            <a:spAutoFit/>
          </a:bodyPr>
          <a:lstStyle/>
          <a:p>
            <a:pPr>
              <a:lnSpc>
                <a:spcPts val="2457"/>
              </a:lnSpc>
            </a:pPr>
            <a:r>
              <a:rPr lang="en-US" sz="2100" spc="176">
                <a:solidFill>
                  <a:srgbClr val="000000"/>
                </a:solidFill>
                <a:latin typeface="Raleway"/>
              </a:rPr>
              <a:t>with non-crim laws do not require availability of specialized services </a:t>
            </a:r>
          </a:p>
        </p:txBody>
      </p:sp>
      <p:pic>
        <p:nvPicPr>
          <p:cNvPr id="20" name="Picture 20"/>
          <p:cNvPicPr>
            <a:picLocks noChangeAspect="1"/>
          </p:cNvPicPr>
          <p:nvPr/>
        </p:nvPicPr>
        <p:blipFill>
          <a:blip r:embed="rId5">
            <a:alphaModFix amt="81000"/>
          </a:blip>
          <a:srcRect/>
          <a:stretch>
            <a:fillRect/>
          </a:stretch>
        </p:blipFill>
        <p:spPr>
          <a:xfrm rot="362892">
            <a:off x="5691141" y="8388787"/>
            <a:ext cx="1601152" cy="436678"/>
          </a:xfrm>
          <a:prstGeom prst="rect">
            <a:avLst/>
          </a:prstGeom>
        </p:spPr>
      </p:pic>
      <p:sp>
        <p:nvSpPr>
          <p:cNvPr id="21" name="TextBox 21"/>
          <p:cNvSpPr txBox="1"/>
          <p:nvPr/>
        </p:nvSpPr>
        <p:spPr>
          <a:xfrm rot="-107801">
            <a:off x="7522617" y="8261257"/>
            <a:ext cx="2807809" cy="953262"/>
          </a:xfrm>
          <a:prstGeom prst="rect">
            <a:avLst/>
          </a:prstGeom>
        </p:spPr>
        <p:txBody>
          <a:bodyPr lIns="0" tIns="0" rIns="0" bIns="0" rtlCol="0" anchor="t">
            <a:spAutoFit/>
          </a:bodyPr>
          <a:lstStyle/>
          <a:p>
            <a:pPr algn="l">
              <a:lnSpc>
                <a:spcPts val="3741"/>
              </a:lnSpc>
            </a:pPr>
            <a:r>
              <a:rPr lang="en-US" sz="3253">
                <a:solidFill>
                  <a:srgbClr val="000000"/>
                </a:solidFill>
                <a:latin typeface="Playlist Script"/>
              </a:rPr>
              <a:t>4 do not provide any services</a:t>
            </a:r>
          </a:p>
        </p:txBody>
      </p:sp>
      <p:pic>
        <p:nvPicPr>
          <p:cNvPr id="22" name="Picture 22"/>
          <p:cNvPicPr>
            <a:picLocks noChangeAspect="1"/>
          </p:cNvPicPr>
          <p:nvPr/>
        </p:nvPicPr>
        <p:blipFill>
          <a:blip r:embed="rId6">
            <a:alphaModFix amt="65000"/>
          </a:blip>
          <a:srcRect l="887" r="887"/>
          <a:stretch>
            <a:fillRect/>
          </a:stretch>
        </p:blipFill>
        <p:spPr>
          <a:xfrm>
            <a:off x="15523903" y="8908602"/>
            <a:ext cx="2587001" cy="11906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317329"/>
            <a:ext cx="18532911" cy="9822299"/>
            <a:chOff x="0" y="0"/>
            <a:chExt cx="3700252" cy="1913890"/>
          </a:xfrm>
        </p:grpSpPr>
        <p:sp>
          <p:nvSpPr>
            <p:cNvPr id="3" name="Freeform 3"/>
            <p:cNvSpPr/>
            <p:nvPr/>
          </p:nvSpPr>
          <p:spPr>
            <a:xfrm>
              <a:off x="0" y="0"/>
              <a:ext cx="3700252" cy="1913890"/>
            </a:xfrm>
            <a:custGeom>
              <a:avLst/>
              <a:gdLst/>
              <a:ahLst/>
              <a:cxnLst/>
              <a:rect l="l" t="t" r="r" b="b"/>
              <a:pathLst>
                <a:path w="3700252" h="1913890">
                  <a:moveTo>
                    <a:pt x="0" y="0"/>
                  </a:moveTo>
                  <a:lnTo>
                    <a:pt x="3700252" y="0"/>
                  </a:lnTo>
                  <a:lnTo>
                    <a:pt x="3700252" y="1913890"/>
                  </a:lnTo>
                  <a:lnTo>
                    <a:pt x="0" y="1913890"/>
                  </a:lnTo>
                  <a:close/>
                </a:path>
              </a:pathLst>
            </a:custGeom>
            <a:solidFill>
              <a:srgbClr val="FFFFFF"/>
            </a:solidFill>
          </p:spPr>
        </p:sp>
      </p:grpSp>
      <p:pic>
        <p:nvPicPr>
          <p:cNvPr id="4" name="Picture 4"/>
          <p:cNvPicPr>
            <a:picLocks noChangeAspect="1"/>
          </p:cNvPicPr>
          <p:nvPr/>
        </p:nvPicPr>
        <p:blipFill>
          <a:blip r:embed="rId3">
            <a:alphaModFix amt="81000"/>
          </a:blip>
          <a:srcRect/>
          <a:stretch>
            <a:fillRect/>
          </a:stretch>
        </p:blipFill>
        <p:spPr>
          <a:xfrm rot="2885470">
            <a:off x="487781" y="8516399"/>
            <a:ext cx="1024046" cy="279285"/>
          </a:xfrm>
          <a:prstGeom prst="rect">
            <a:avLst/>
          </a:prstGeom>
        </p:spPr>
      </p:pic>
      <p:pic>
        <p:nvPicPr>
          <p:cNvPr id="5" name="Picture 5"/>
          <p:cNvPicPr>
            <a:picLocks noChangeAspect="1"/>
          </p:cNvPicPr>
          <p:nvPr/>
        </p:nvPicPr>
        <p:blipFill>
          <a:blip r:embed="rId4"/>
          <a:srcRect l="34626" t="17988" r="35928" b="14062"/>
          <a:stretch>
            <a:fillRect/>
          </a:stretch>
        </p:blipFill>
        <p:spPr>
          <a:xfrm>
            <a:off x="10721192" y="317329"/>
            <a:ext cx="7566808" cy="9822299"/>
          </a:xfrm>
          <a:prstGeom prst="rect">
            <a:avLst/>
          </a:prstGeom>
        </p:spPr>
      </p:pic>
      <p:sp>
        <p:nvSpPr>
          <p:cNvPr id="6" name="TextBox 6"/>
          <p:cNvSpPr txBox="1"/>
          <p:nvPr/>
        </p:nvSpPr>
        <p:spPr>
          <a:xfrm>
            <a:off x="615246" y="592455"/>
            <a:ext cx="9187807" cy="1454271"/>
          </a:xfrm>
          <a:prstGeom prst="rect">
            <a:avLst/>
          </a:prstGeom>
        </p:spPr>
        <p:txBody>
          <a:bodyPr lIns="0" tIns="0" rIns="0" bIns="0" rtlCol="0" anchor="t">
            <a:spAutoFit/>
          </a:bodyPr>
          <a:lstStyle/>
          <a:p>
            <a:pPr algn="ctr">
              <a:lnSpc>
                <a:spcPts val="5797"/>
              </a:lnSpc>
            </a:pPr>
            <a:r>
              <a:rPr lang="en-US" sz="4713" spc="1399">
                <a:solidFill>
                  <a:srgbClr val="4D4A46"/>
                </a:solidFill>
                <a:latin typeface="Raleway Bold"/>
              </a:rPr>
              <a:t>VICTIM OFFENDER INTERSECTIONALITY</a:t>
            </a:r>
          </a:p>
        </p:txBody>
      </p:sp>
      <p:pic>
        <p:nvPicPr>
          <p:cNvPr id="7" name="Picture 7"/>
          <p:cNvPicPr>
            <a:picLocks noChangeAspect="1"/>
          </p:cNvPicPr>
          <p:nvPr/>
        </p:nvPicPr>
        <p:blipFill>
          <a:blip r:embed="rId5"/>
          <a:srcRect/>
          <a:stretch>
            <a:fillRect/>
          </a:stretch>
        </p:blipFill>
        <p:spPr>
          <a:xfrm>
            <a:off x="1611239" y="5365606"/>
            <a:ext cx="7315200" cy="1263535"/>
          </a:xfrm>
          <a:prstGeom prst="rect">
            <a:avLst/>
          </a:prstGeom>
        </p:spPr>
      </p:pic>
      <p:grpSp>
        <p:nvGrpSpPr>
          <p:cNvPr id="8" name="Group 8"/>
          <p:cNvGrpSpPr/>
          <p:nvPr/>
        </p:nvGrpSpPr>
        <p:grpSpPr>
          <a:xfrm>
            <a:off x="6491717" y="2646259"/>
            <a:ext cx="2652283" cy="1418281"/>
            <a:chOff x="0" y="0"/>
            <a:chExt cx="3536378" cy="1891042"/>
          </a:xfrm>
        </p:grpSpPr>
        <p:sp>
          <p:nvSpPr>
            <p:cNvPr id="9" name="TextBox 9"/>
            <p:cNvSpPr txBox="1"/>
            <p:nvPr/>
          </p:nvSpPr>
          <p:spPr>
            <a:xfrm>
              <a:off x="0" y="1398715"/>
              <a:ext cx="3536378" cy="492327"/>
            </a:xfrm>
            <a:prstGeom prst="rect">
              <a:avLst/>
            </a:prstGeom>
          </p:spPr>
          <p:txBody>
            <a:bodyPr lIns="0" tIns="0" rIns="0" bIns="0" rtlCol="0" anchor="t">
              <a:spAutoFit/>
            </a:bodyPr>
            <a:lstStyle/>
            <a:p>
              <a:pPr algn="ctr">
                <a:lnSpc>
                  <a:spcPts val="2944"/>
                </a:lnSpc>
                <a:spcBef>
                  <a:spcPts val="2208"/>
                </a:spcBef>
              </a:pPr>
              <a:r>
                <a:rPr lang="en-US" sz="2103" spc="126">
                  <a:solidFill>
                    <a:srgbClr val="E9B935"/>
                  </a:solidFill>
                  <a:latin typeface="Hussar Ekologiczy"/>
                </a:rPr>
                <a:t>STATES</a:t>
              </a:r>
            </a:p>
          </p:txBody>
        </p:sp>
        <p:sp>
          <p:nvSpPr>
            <p:cNvPr id="10" name="TextBox 10"/>
            <p:cNvSpPr txBox="1"/>
            <p:nvPr/>
          </p:nvSpPr>
          <p:spPr>
            <a:xfrm rot="-329388">
              <a:off x="942980" y="-64882"/>
              <a:ext cx="1684624" cy="1390973"/>
            </a:xfrm>
            <a:prstGeom prst="rect">
              <a:avLst/>
            </a:prstGeom>
          </p:spPr>
          <p:txBody>
            <a:bodyPr lIns="0" tIns="0" rIns="0" bIns="0" rtlCol="0" anchor="t">
              <a:spAutoFit/>
            </a:bodyPr>
            <a:lstStyle/>
            <a:p>
              <a:pPr algn="ctr">
                <a:lnSpc>
                  <a:spcPts val="8631"/>
                </a:lnSpc>
                <a:spcBef>
                  <a:spcPts val="6473"/>
                </a:spcBef>
              </a:pPr>
              <a:r>
                <a:rPr lang="en-US" sz="6165">
                  <a:solidFill>
                    <a:srgbClr val="E9B935"/>
                  </a:solidFill>
                  <a:latin typeface="Playlist Script"/>
                </a:rPr>
                <a:t>12</a:t>
              </a:r>
            </a:p>
          </p:txBody>
        </p:sp>
      </p:grpSp>
      <p:sp>
        <p:nvSpPr>
          <p:cNvPr id="11" name="TextBox 11"/>
          <p:cNvSpPr txBox="1"/>
          <p:nvPr/>
        </p:nvSpPr>
        <p:spPr>
          <a:xfrm>
            <a:off x="8707228" y="2830500"/>
            <a:ext cx="1382620" cy="1795073"/>
          </a:xfrm>
          <a:prstGeom prst="rect">
            <a:avLst/>
          </a:prstGeom>
        </p:spPr>
        <p:txBody>
          <a:bodyPr lIns="0" tIns="0" rIns="0" bIns="0" rtlCol="0" anchor="t">
            <a:spAutoFit/>
          </a:bodyPr>
          <a:lstStyle/>
          <a:p>
            <a:pPr>
              <a:lnSpc>
                <a:spcPts val="2059"/>
              </a:lnSpc>
            </a:pPr>
            <a:r>
              <a:rPr lang="en-US" sz="1760" spc="147">
                <a:solidFill>
                  <a:srgbClr val="000000"/>
                </a:solidFill>
                <a:latin typeface="Raleway"/>
              </a:rPr>
              <a:t>have laws allowing victims to raise an affirmative defense at trial</a:t>
            </a:r>
          </a:p>
        </p:txBody>
      </p:sp>
      <p:grpSp>
        <p:nvGrpSpPr>
          <p:cNvPr id="12" name="Group 12"/>
          <p:cNvGrpSpPr/>
          <p:nvPr/>
        </p:nvGrpSpPr>
        <p:grpSpPr>
          <a:xfrm>
            <a:off x="-457200" y="2417041"/>
            <a:ext cx="3329988" cy="1780677"/>
            <a:chOff x="0" y="0"/>
            <a:chExt cx="4439984" cy="2374236"/>
          </a:xfrm>
        </p:grpSpPr>
        <p:sp>
          <p:nvSpPr>
            <p:cNvPr id="13" name="TextBox 13"/>
            <p:cNvSpPr txBox="1"/>
            <p:nvPr/>
          </p:nvSpPr>
          <p:spPr>
            <a:xfrm>
              <a:off x="0" y="1763622"/>
              <a:ext cx="4439984" cy="610613"/>
            </a:xfrm>
            <a:prstGeom prst="rect">
              <a:avLst/>
            </a:prstGeom>
          </p:spPr>
          <p:txBody>
            <a:bodyPr lIns="0" tIns="0" rIns="0" bIns="0" rtlCol="0" anchor="t">
              <a:spAutoFit/>
            </a:bodyPr>
            <a:lstStyle/>
            <a:p>
              <a:pPr algn="ctr">
                <a:lnSpc>
                  <a:spcPts val="3697"/>
                </a:lnSpc>
                <a:spcBef>
                  <a:spcPts val="2773"/>
                </a:spcBef>
              </a:pPr>
              <a:r>
                <a:rPr lang="en-US" sz="2640" spc="158" dirty="0">
                  <a:solidFill>
                    <a:srgbClr val="E9B935"/>
                  </a:solidFill>
                  <a:latin typeface="Hussar Ekologiczy"/>
                </a:rPr>
                <a:t>STATES</a:t>
              </a:r>
            </a:p>
          </p:txBody>
        </p:sp>
        <p:sp>
          <p:nvSpPr>
            <p:cNvPr id="14" name="TextBox 14"/>
            <p:cNvSpPr txBox="1"/>
            <p:nvPr/>
          </p:nvSpPr>
          <p:spPr>
            <a:xfrm rot="-329388">
              <a:off x="1184689" y="-64038"/>
              <a:ext cx="2115074" cy="1728934"/>
            </a:xfrm>
            <a:prstGeom prst="rect">
              <a:avLst/>
            </a:prstGeom>
          </p:spPr>
          <p:txBody>
            <a:bodyPr lIns="0" tIns="0" rIns="0" bIns="0" rtlCol="0" anchor="t">
              <a:spAutoFit/>
            </a:bodyPr>
            <a:lstStyle/>
            <a:p>
              <a:pPr algn="ctr">
                <a:lnSpc>
                  <a:spcPts val="10836"/>
                </a:lnSpc>
                <a:spcBef>
                  <a:spcPts val="8127"/>
                </a:spcBef>
              </a:pPr>
              <a:r>
                <a:rPr lang="en-US" sz="7740" dirty="0">
                  <a:solidFill>
                    <a:srgbClr val="E9B935"/>
                  </a:solidFill>
                  <a:latin typeface="Playlist Script"/>
                </a:rPr>
                <a:t>4</a:t>
              </a:r>
            </a:p>
          </p:txBody>
        </p:sp>
      </p:grpSp>
      <p:grpSp>
        <p:nvGrpSpPr>
          <p:cNvPr id="15" name="Group 15"/>
          <p:cNvGrpSpPr/>
          <p:nvPr/>
        </p:nvGrpSpPr>
        <p:grpSpPr>
          <a:xfrm>
            <a:off x="3047617" y="2457364"/>
            <a:ext cx="3179173" cy="1700030"/>
            <a:chOff x="0" y="0"/>
            <a:chExt cx="4238898" cy="2266707"/>
          </a:xfrm>
        </p:grpSpPr>
        <p:sp>
          <p:nvSpPr>
            <p:cNvPr id="16" name="TextBox 16"/>
            <p:cNvSpPr txBox="1"/>
            <p:nvPr/>
          </p:nvSpPr>
          <p:spPr>
            <a:xfrm>
              <a:off x="0" y="1680297"/>
              <a:ext cx="4238898" cy="586410"/>
            </a:xfrm>
            <a:prstGeom prst="rect">
              <a:avLst/>
            </a:prstGeom>
          </p:spPr>
          <p:txBody>
            <a:bodyPr lIns="0" tIns="0" rIns="0" bIns="0" rtlCol="0" anchor="t">
              <a:spAutoFit/>
            </a:bodyPr>
            <a:lstStyle/>
            <a:p>
              <a:pPr algn="ctr">
                <a:lnSpc>
                  <a:spcPts val="3529"/>
                </a:lnSpc>
                <a:spcBef>
                  <a:spcPts val="2647"/>
                </a:spcBef>
              </a:pPr>
              <a:r>
                <a:rPr lang="en-US" sz="2521" spc="151">
                  <a:solidFill>
                    <a:srgbClr val="E9B935"/>
                  </a:solidFill>
                  <a:latin typeface="Hussar Ekologiczy"/>
                </a:rPr>
                <a:t>STATES</a:t>
              </a:r>
            </a:p>
          </p:txBody>
        </p:sp>
        <p:sp>
          <p:nvSpPr>
            <p:cNvPr id="17" name="TextBox 17"/>
            <p:cNvSpPr txBox="1"/>
            <p:nvPr/>
          </p:nvSpPr>
          <p:spPr>
            <a:xfrm rot="-329388">
              <a:off x="1130715" y="-68457"/>
              <a:ext cx="2019283" cy="1657964"/>
            </a:xfrm>
            <a:prstGeom prst="rect">
              <a:avLst/>
            </a:prstGeom>
          </p:spPr>
          <p:txBody>
            <a:bodyPr lIns="0" tIns="0" rIns="0" bIns="0" rtlCol="0" anchor="t">
              <a:spAutoFit/>
            </a:bodyPr>
            <a:lstStyle/>
            <a:p>
              <a:pPr algn="ctr">
                <a:lnSpc>
                  <a:spcPts val="10346"/>
                </a:lnSpc>
                <a:spcBef>
                  <a:spcPts val="7759"/>
                </a:spcBef>
              </a:pPr>
              <a:r>
                <a:rPr lang="en-US" sz="7390">
                  <a:solidFill>
                    <a:srgbClr val="E9B935"/>
                  </a:solidFill>
                  <a:latin typeface="Playlist Script"/>
                </a:rPr>
                <a:t>2</a:t>
              </a:r>
            </a:p>
          </p:txBody>
        </p:sp>
      </p:grpSp>
      <p:sp>
        <p:nvSpPr>
          <p:cNvPr id="18" name="TextBox 18"/>
          <p:cNvSpPr txBox="1"/>
          <p:nvPr/>
        </p:nvSpPr>
        <p:spPr>
          <a:xfrm>
            <a:off x="2021102" y="2636734"/>
            <a:ext cx="1703372" cy="2171567"/>
          </a:xfrm>
          <a:prstGeom prst="rect">
            <a:avLst/>
          </a:prstGeom>
        </p:spPr>
        <p:txBody>
          <a:bodyPr lIns="0" tIns="0" rIns="0" bIns="0" rtlCol="0" anchor="t">
            <a:spAutoFit/>
          </a:bodyPr>
          <a:lstStyle/>
          <a:p>
            <a:pPr algn="ctr">
              <a:lnSpc>
                <a:spcPts val="1930"/>
              </a:lnSpc>
            </a:pPr>
            <a:r>
              <a:rPr lang="en-US" sz="1650" spc="138">
                <a:solidFill>
                  <a:srgbClr val="000000"/>
                </a:solidFill>
                <a:latin typeface="Raleway"/>
              </a:rPr>
              <a:t>have laws prohibiting minor trafficking victims from being prosecuted for human trafficking</a:t>
            </a:r>
          </a:p>
        </p:txBody>
      </p:sp>
      <p:sp>
        <p:nvSpPr>
          <p:cNvPr id="19" name="TextBox 19"/>
          <p:cNvSpPr txBox="1"/>
          <p:nvPr/>
        </p:nvSpPr>
        <p:spPr>
          <a:xfrm>
            <a:off x="5357787" y="2686805"/>
            <a:ext cx="1585956" cy="2071423"/>
          </a:xfrm>
          <a:prstGeom prst="rect">
            <a:avLst/>
          </a:prstGeom>
        </p:spPr>
        <p:txBody>
          <a:bodyPr lIns="0" tIns="0" rIns="0" bIns="0" rtlCol="0" anchor="t">
            <a:spAutoFit/>
          </a:bodyPr>
          <a:lstStyle/>
          <a:p>
            <a:pPr algn="ctr">
              <a:lnSpc>
                <a:spcPts val="1841"/>
              </a:lnSpc>
            </a:pPr>
            <a:r>
              <a:rPr lang="en-US" sz="1573" spc="132">
                <a:solidFill>
                  <a:srgbClr val="000000"/>
                </a:solidFill>
                <a:latin typeface="Raleway"/>
              </a:rPr>
              <a:t>have laws prohibiting adult trafficking victims from being prosecuted for human trafficking</a:t>
            </a:r>
          </a:p>
        </p:txBody>
      </p:sp>
      <p:sp>
        <p:nvSpPr>
          <p:cNvPr id="20" name="TextBox 20"/>
          <p:cNvSpPr txBox="1"/>
          <p:nvPr/>
        </p:nvSpPr>
        <p:spPr>
          <a:xfrm rot="-107801">
            <a:off x="1467095" y="8525517"/>
            <a:ext cx="2097964" cy="1083759"/>
          </a:xfrm>
          <a:prstGeom prst="rect">
            <a:avLst/>
          </a:prstGeom>
        </p:spPr>
        <p:txBody>
          <a:bodyPr lIns="0" tIns="0" rIns="0" bIns="0" rtlCol="0" anchor="t">
            <a:spAutoFit/>
          </a:bodyPr>
          <a:lstStyle/>
          <a:p>
            <a:pPr algn="l">
              <a:lnSpc>
                <a:spcPts val="4248"/>
              </a:lnSpc>
            </a:pPr>
            <a:r>
              <a:rPr lang="en-US" sz="3694">
                <a:solidFill>
                  <a:srgbClr val="000000"/>
                </a:solidFill>
                <a:latin typeface="Playlist Script"/>
              </a:rPr>
              <a:t>identify victimization </a:t>
            </a:r>
          </a:p>
        </p:txBody>
      </p:sp>
      <p:sp>
        <p:nvSpPr>
          <p:cNvPr id="21" name="TextBox 21"/>
          <p:cNvSpPr txBox="1"/>
          <p:nvPr/>
        </p:nvSpPr>
        <p:spPr>
          <a:xfrm>
            <a:off x="342820" y="6972224"/>
            <a:ext cx="3948275" cy="1179810"/>
          </a:xfrm>
          <a:prstGeom prst="rect">
            <a:avLst/>
          </a:prstGeom>
          <a:ln w="6350">
            <a:noFill/>
          </a:ln>
        </p:spPr>
        <p:txBody>
          <a:bodyPr lIns="0" tIns="0" rIns="0" bIns="0" rtlCol="0" anchor="t">
            <a:spAutoFit/>
          </a:bodyPr>
          <a:lstStyle/>
          <a:p>
            <a:pPr algn="ctr">
              <a:lnSpc>
                <a:spcPts val="9217"/>
              </a:lnSpc>
            </a:pPr>
            <a:r>
              <a:rPr lang="en-US" sz="9217" b="1" dirty="0">
                <a:ln w="19050">
                  <a:solidFill>
                    <a:srgbClr val="CC9900"/>
                  </a:solidFill>
                  <a:prstDash val="solid"/>
                </a:ln>
                <a:solidFill>
                  <a:srgbClr val="FFFFFF"/>
                </a:solidFill>
                <a:effectLst>
                  <a:outerShdw blurRad="38100" dist="22860" dir="5400000" algn="tl" rotWithShape="0">
                    <a:srgbClr val="000000">
                      <a:alpha val="30000"/>
                    </a:srgbClr>
                  </a:outerShdw>
                </a:effectLst>
                <a:latin typeface="Barlow SemiCondensed Bold Bold"/>
              </a:rPr>
              <a:t>GOALS</a:t>
            </a:r>
          </a:p>
        </p:txBody>
      </p:sp>
      <p:sp>
        <p:nvSpPr>
          <p:cNvPr id="22" name="TextBox 22"/>
          <p:cNvSpPr txBox="1"/>
          <p:nvPr/>
        </p:nvSpPr>
        <p:spPr>
          <a:xfrm>
            <a:off x="5899419" y="6810299"/>
            <a:ext cx="2807809" cy="953262"/>
          </a:xfrm>
          <a:prstGeom prst="rect">
            <a:avLst/>
          </a:prstGeom>
        </p:spPr>
        <p:txBody>
          <a:bodyPr lIns="0" tIns="0" rIns="0" bIns="0" rtlCol="0" anchor="t">
            <a:spAutoFit/>
          </a:bodyPr>
          <a:lstStyle/>
          <a:p>
            <a:pPr algn="l">
              <a:lnSpc>
                <a:spcPts val="3741"/>
              </a:lnSpc>
            </a:pPr>
            <a:r>
              <a:rPr lang="en-US" sz="3253" dirty="0">
                <a:solidFill>
                  <a:srgbClr val="000000"/>
                </a:solidFill>
                <a:latin typeface="Playlist Script"/>
              </a:rPr>
              <a:t>recognize trauma behaviors</a:t>
            </a:r>
          </a:p>
        </p:txBody>
      </p:sp>
      <p:pic>
        <p:nvPicPr>
          <p:cNvPr id="23" name="Picture 23"/>
          <p:cNvPicPr>
            <a:picLocks noChangeAspect="1"/>
          </p:cNvPicPr>
          <p:nvPr/>
        </p:nvPicPr>
        <p:blipFill>
          <a:blip r:embed="rId6">
            <a:alphaModFix amt="81000"/>
          </a:blip>
          <a:srcRect/>
          <a:stretch>
            <a:fillRect/>
          </a:stretch>
        </p:blipFill>
        <p:spPr>
          <a:xfrm rot="-991547">
            <a:off x="4312189" y="7287439"/>
            <a:ext cx="1163206" cy="317238"/>
          </a:xfrm>
          <a:prstGeom prst="rect">
            <a:avLst/>
          </a:prstGeom>
        </p:spPr>
      </p:pic>
      <p:pic>
        <p:nvPicPr>
          <p:cNvPr id="24" name="Picture 24"/>
          <p:cNvPicPr>
            <a:picLocks noChangeAspect="1"/>
          </p:cNvPicPr>
          <p:nvPr/>
        </p:nvPicPr>
        <p:blipFill>
          <a:blip r:embed="rId3">
            <a:alphaModFix amt="81000"/>
          </a:blip>
          <a:srcRect/>
          <a:stretch>
            <a:fillRect/>
          </a:stretch>
        </p:blipFill>
        <p:spPr>
          <a:xfrm rot="1535555">
            <a:off x="4695913" y="8136352"/>
            <a:ext cx="1601152" cy="436678"/>
          </a:xfrm>
          <a:prstGeom prst="rect">
            <a:avLst/>
          </a:prstGeom>
        </p:spPr>
      </p:pic>
      <p:sp>
        <p:nvSpPr>
          <p:cNvPr id="25" name="TextBox 25"/>
          <p:cNvSpPr txBox="1"/>
          <p:nvPr/>
        </p:nvSpPr>
        <p:spPr>
          <a:xfrm rot="-107801">
            <a:off x="6576409" y="8102113"/>
            <a:ext cx="2807809" cy="953262"/>
          </a:xfrm>
          <a:prstGeom prst="rect">
            <a:avLst/>
          </a:prstGeom>
        </p:spPr>
        <p:txBody>
          <a:bodyPr lIns="0" tIns="0" rIns="0" bIns="0" rtlCol="0" anchor="t">
            <a:spAutoFit/>
          </a:bodyPr>
          <a:lstStyle/>
          <a:p>
            <a:pPr algn="l">
              <a:lnSpc>
                <a:spcPts val="3741"/>
              </a:lnSpc>
            </a:pPr>
            <a:r>
              <a:rPr lang="en-US" sz="3253">
                <a:solidFill>
                  <a:srgbClr val="000000"/>
                </a:solidFill>
                <a:latin typeface="Playlist Script"/>
              </a:rPr>
              <a:t>create pathways to services</a:t>
            </a:r>
          </a:p>
        </p:txBody>
      </p:sp>
      <p:pic>
        <p:nvPicPr>
          <p:cNvPr id="26" name="Picture 26"/>
          <p:cNvPicPr>
            <a:picLocks noChangeAspect="1"/>
          </p:cNvPicPr>
          <p:nvPr/>
        </p:nvPicPr>
        <p:blipFill>
          <a:blip r:embed="rId6">
            <a:alphaModFix amt="81000"/>
          </a:blip>
          <a:srcRect/>
          <a:stretch>
            <a:fillRect/>
          </a:stretch>
        </p:blipFill>
        <p:spPr>
          <a:xfrm rot="1997280">
            <a:off x="3439262" y="8647876"/>
            <a:ext cx="1163206" cy="317238"/>
          </a:xfrm>
          <a:prstGeom prst="rect">
            <a:avLst/>
          </a:prstGeom>
        </p:spPr>
      </p:pic>
      <p:sp>
        <p:nvSpPr>
          <p:cNvPr id="27" name="TextBox 27"/>
          <p:cNvSpPr txBox="1"/>
          <p:nvPr/>
        </p:nvSpPr>
        <p:spPr>
          <a:xfrm>
            <a:off x="4291095" y="9421898"/>
            <a:ext cx="4635344" cy="482199"/>
          </a:xfrm>
          <a:prstGeom prst="rect">
            <a:avLst/>
          </a:prstGeom>
        </p:spPr>
        <p:txBody>
          <a:bodyPr lIns="0" tIns="0" rIns="0" bIns="0" rtlCol="0" anchor="t">
            <a:spAutoFit/>
          </a:bodyPr>
          <a:lstStyle/>
          <a:p>
            <a:pPr algn="l">
              <a:lnSpc>
                <a:spcPts val="3741"/>
              </a:lnSpc>
            </a:pPr>
            <a:r>
              <a:rPr lang="en-US" sz="3253">
                <a:solidFill>
                  <a:srgbClr val="000000"/>
                </a:solidFill>
                <a:latin typeface="Playlist Script"/>
              </a:rPr>
              <a:t>hold true offenders accountable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 y="232351"/>
            <a:ext cx="18288001" cy="9822299"/>
            <a:chOff x="0" y="0"/>
            <a:chExt cx="3689412" cy="1913890"/>
          </a:xfrm>
        </p:grpSpPr>
        <p:sp>
          <p:nvSpPr>
            <p:cNvPr id="3" name="Freeform 3"/>
            <p:cNvSpPr/>
            <p:nvPr/>
          </p:nvSpPr>
          <p:spPr>
            <a:xfrm>
              <a:off x="0" y="0"/>
              <a:ext cx="3689412" cy="1913890"/>
            </a:xfrm>
            <a:custGeom>
              <a:avLst/>
              <a:gdLst/>
              <a:ahLst/>
              <a:cxnLst/>
              <a:rect l="l" t="t" r="r" b="b"/>
              <a:pathLst>
                <a:path w="3689412" h="1913890">
                  <a:moveTo>
                    <a:pt x="0" y="0"/>
                  </a:moveTo>
                  <a:lnTo>
                    <a:pt x="3689412" y="0"/>
                  </a:lnTo>
                  <a:lnTo>
                    <a:pt x="3689412" y="1913890"/>
                  </a:lnTo>
                  <a:lnTo>
                    <a:pt x="0" y="1913890"/>
                  </a:lnTo>
                  <a:close/>
                </a:path>
              </a:pathLst>
            </a:custGeom>
            <a:solidFill>
              <a:srgbClr val="FFFFFF"/>
            </a:solidFill>
          </p:spPr>
        </p:sp>
      </p:grpSp>
      <p:pic>
        <p:nvPicPr>
          <p:cNvPr id="4" name="Picture 4"/>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pic>
        <p:nvPicPr>
          <p:cNvPr id="5" name="Picture 5"/>
          <p:cNvPicPr>
            <a:picLocks noChangeAspect="1"/>
          </p:cNvPicPr>
          <p:nvPr/>
        </p:nvPicPr>
        <p:blipFill>
          <a:blip r:embed="rId4"/>
          <a:srcRect/>
          <a:stretch>
            <a:fillRect/>
          </a:stretch>
        </p:blipFill>
        <p:spPr>
          <a:xfrm>
            <a:off x="1224846" y="2743200"/>
            <a:ext cx="4229804" cy="3214651"/>
          </a:xfrm>
          <a:prstGeom prst="rect">
            <a:avLst/>
          </a:prstGeom>
        </p:spPr>
      </p:pic>
      <p:pic>
        <p:nvPicPr>
          <p:cNvPr id="6" name="Picture 6"/>
          <p:cNvPicPr>
            <a:picLocks noChangeAspect="1"/>
          </p:cNvPicPr>
          <p:nvPr/>
        </p:nvPicPr>
        <p:blipFill>
          <a:blip r:embed="rId5"/>
          <a:srcRect/>
          <a:stretch>
            <a:fillRect/>
          </a:stretch>
        </p:blipFill>
        <p:spPr>
          <a:xfrm rot="-5400000">
            <a:off x="1924050" y="4021666"/>
            <a:ext cx="7315200" cy="1625600"/>
          </a:xfrm>
          <a:prstGeom prst="rect">
            <a:avLst/>
          </a:prstGeom>
        </p:spPr>
      </p:pic>
      <p:pic>
        <p:nvPicPr>
          <p:cNvPr id="7" name="Picture 7"/>
          <p:cNvPicPr>
            <a:picLocks noChangeAspect="1"/>
          </p:cNvPicPr>
          <p:nvPr/>
        </p:nvPicPr>
        <p:blipFill>
          <a:blip r:embed="rId6">
            <a:alphaModFix amt="28000"/>
          </a:blip>
          <a:srcRect l="4471" r="1463" b="1970"/>
          <a:stretch>
            <a:fillRect/>
          </a:stretch>
        </p:blipFill>
        <p:spPr>
          <a:xfrm>
            <a:off x="6954487" y="2007761"/>
            <a:ext cx="4078980" cy="4232556"/>
          </a:xfrm>
          <a:prstGeom prst="rect">
            <a:avLst/>
          </a:prstGeom>
        </p:spPr>
      </p:pic>
      <p:grpSp>
        <p:nvGrpSpPr>
          <p:cNvPr id="8" name="Group 8"/>
          <p:cNvGrpSpPr/>
          <p:nvPr/>
        </p:nvGrpSpPr>
        <p:grpSpPr>
          <a:xfrm>
            <a:off x="12481193" y="1362495"/>
            <a:ext cx="4778107" cy="6943942"/>
            <a:chOff x="0" y="0"/>
            <a:chExt cx="6370809" cy="9258590"/>
          </a:xfrm>
        </p:grpSpPr>
        <p:sp>
          <p:nvSpPr>
            <p:cNvPr id="9" name="TextBox 9"/>
            <p:cNvSpPr txBox="1"/>
            <p:nvPr/>
          </p:nvSpPr>
          <p:spPr>
            <a:xfrm>
              <a:off x="0" y="-9525"/>
              <a:ext cx="6370809" cy="4470944"/>
            </a:xfrm>
            <a:prstGeom prst="rect">
              <a:avLst/>
            </a:prstGeom>
          </p:spPr>
          <p:txBody>
            <a:bodyPr lIns="0" tIns="0" rIns="0" bIns="0" rtlCol="0" anchor="t">
              <a:spAutoFit/>
            </a:bodyPr>
            <a:lstStyle/>
            <a:p>
              <a:pPr algn="ctr">
                <a:lnSpc>
                  <a:spcPts val="2456"/>
                </a:lnSpc>
              </a:pPr>
              <a:r>
                <a:rPr lang="en-US" sz="2047" spc="61">
                  <a:solidFill>
                    <a:srgbClr val="4D4A46"/>
                  </a:solidFill>
                  <a:latin typeface="Raleway Bold"/>
                </a:rPr>
                <a:t>"As a former social worker at an elementary school, there were children at my school, 12, 13 year old, and some of these children look older than me. They were much more, I mean, definitely sophisticated, developed... I would not have known these children were 12 instead of 19 or 20." </a:t>
              </a:r>
            </a:p>
            <a:p>
              <a:pPr algn="ctr">
                <a:lnSpc>
                  <a:spcPts val="2456"/>
                </a:lnSpc>
              </a:pPr>
              <a:endParaRPr lang="en-US" sz="2047" spc="61">
                <a:solidFill>
                  <a:srgbClr val="4D4A46"/>
                </a:solidFill>
                <a:latin typeface="Raleway Bold"/>
              </a:endParaRPr>
            </a:p>
            <a:p>
              <a:pPr algn="ctr">
                <a:lnSpc>
                  <a:spcPts val="2456"/>
                </a:lnSpc>
              </a:pPr>
              <a:r>
                <a:rPr lang="en-US" sz="2047" spc="61">
                  <a:solidFill>
                    <a:srgbClr val="4D4A46"/>
                  </a:solidFill>
                  <a:latin typeface="Raleway Bold"/>
                </a:rPr>
                <a:t>-former state legislator (AZ)</a:t>
              </a:r>
            </a:p>
          </p:txBody>
        </p:sp>
        <p:sp>
          <p:nvSpPr>
            <p:cNvPr id="10" name="TextBox 10"/>
            <p:cNvSpPr txBox="1"/>
            <p:nvPr/>
          </p:nvSpPr>
          <p:spPr>
            <a:xfrm>
              <a:off x="0" y="8823323"/>
              <a:ext cx="6370809" cy="435267"/>
            </a:xfrm>
            <a:prstGeom prst="rect">
              <a:avLst/>
            </a:prstGeom>
          </p:spPr>
          <p:txBody>
            <a:bodyPr lIns="0" tIns="0" rIns="0" bIns="0" rtlCol="0" anchor="t">
              <a:spAutoFit/>
            </a:bodyPr>
            <a:lstStyle/>
            <a:p>
              <a:pPr>
                <a:lnSpc>
                  <a:spcPts val="2968"/>
                </a:lnSpc>
              </a:pPr>
              <a:endParaRPr/>
            </a:p>
          </p:txBody>
        </p:sp>
      </p:grpSp>
      <p:grpSp>
        <p:nvGrpSpPr>
          <p:cNvPr id="11" name="Group 11"/>
          <p:cNvGrpSpPr/>
          <p:nvPr/>
        </p:nvGrpSpPr>
        <p:grpSpPr>
          <a:xfrm>
            <a:off x="9144000" y="6773717"/>
            <a:ext cx="5254357" cy="6335567"/>
            <a:chOff x="0" y="0"/>
            <a:chExt cx="7005809" cy="8447423"/>
          </a:xfrm>
        </p:grpSpPr>
        <p:sp>
          <p:nvSpPr>
            <p:cNvPr id="12" name="TextBox 12"/>
            <p:cNvSpPr txBox="1"/>
            <p:nvPr/>
          </p:nvSpPr>
          <p:spPr>
            <a:xfrm>
              <a:off x="0" y="-9525"/>
              <a:ext cx="7005809" cy="3659777"/>
            </a:xfrm>
            <a:prstGeom prst="rect">
              <a:avLst/>
            </a:prstGeom>
          </p:spPr>
          <p:txBody>
            <a:bodyPr lIns="0" tIns="0" rIns="0" bIns="0" rtlCol="0" anchor="t">
              <a:spAutoFit/>
            </a:bodyPr>
            <a:lstStyle/>
            <a:p>
              <a:pPr algn="ctr">
                <a:lnSpc>
                  <a:spcPts val="2456"/>
                </a:lnSpc>
              </a:pPr>
              <a:r>
                <a:rPr lang="en-US" sz="2047" spc="61">
                  <a:solidFill>
                    <a:srgbClr val="4D4A46"/>
                  </a:solidFill>
                  <a:latin typeface="Raleway Bold"/>
                </a:rPr>
                <a:t>"So, she's uncomfortable for something that she voluntarily went to, voluntarily took her top off, and paid? . . . I do find that the victims in this case in particular were more an aggressor . . . they were certainly selling things monetarily that it's against the law for even an adult to sell . . "</a:t>
              </a:r>
            </a:p>
            <a:p>
              <a:pPr algn="ctr">
                <a:lnSpc>
                  <a:spcPts val="2456"/>
                </a:lnSpc>
              </a:pPr>
              <a:r>
                <a:rPr lang="en-US" sz="2047" spc="61">
                  <a:solidFill>
                    <a:srgbClr val="4D4A46"/>
                  </a:solidFill>
                  <a:latin typeface="Raleway Bold"/>
                </a:rPr>
                <a:t>-current Kansas District Ct judge </a:t>
              </a:r>
            </a:p>
          </p:txBody>
        </p:sp>
        <p:sp>
          <p:nvSpPr>
            <p:cNvPr id="13" name="TextBox 13"/>
            <p:cNvSpPr txBox="1"/>
            <p:nvPr/>
          </p:nvSpPr>
          <p:spPr>
            <a:xfrm>
              <a:off x="0" y="8012156"/>
              <a:ext cx="7005809" cy="435267"/>
            </a:xfrm>
            <a:prstGeom prst="rect">
              <a:avLst/>
            </a:prstGeom>
          </p:spPr>
          <p:txBody>
            <a:bodyPr lIns="0" tIns="0" rIns="0" bIns="0" rtlCol="0" anchor="t">
              <a:spAutoFit/>
            </a:bodyPr>
            <a:lstStyle/>
            <a:p>
              <a:pPr>
                <a:lnSpc>
                  <a:spcPts val="2968"/>
                </a:lnSpc>
              </a:pPr>
              <a:endParaRPr/>
            </a:p>
          </p:txBody>
        </p:sp>
      </p:grpSp>
      <p:grpSp>
        <p:nvGrpSpPr>
          <p:cNvPr id="14" name="Group 14"/>
          <p:cNvGrpSpPr/>
          <p:nvPr/>
        </p:nvGrpSpPr>
        <p:grpSpPr>
          <a:xfrm>
            <a:off x="6735896" y="3136851"/>
            <a:ext cx="4816207" cy="5727192"/>
            <a:chOff x="0" y="0"/>
            <a:chExt cx="6421609" cy="7636256"/>
          </a:xfrm>
        </p:grpSpPr>
        <p:sp>
          <p:nvSpPr>
            <p:cNvPr id="15" name="TextBox 15"/>
            <p:cNvSpPr txBox="1"/>
            <p:nvPr/>
          </p:nvSpPr>
          <p:spPr>
            <a:xfrm>
              <a:off x="0" y="-9525"/>
              <a:ext cx="6421609" cy="2848610"/>
            </a:xfrm>
            <a:prstGeom prst="rect">
              <a:avLst/>
            </a:prstGeom>
          </p:spPr>
          <p:txBody>
            <a:bodyPr lIns="0" tIns="0" rIns="0" bIns="0" rtlCol="0" anchor="t">
              <a:spAutoFit/>
            </a:bodyPr>
            <a:lstStyle/>
            <a:p>
              <a:pPr algn="ctr">
                <a:lnSpc>
                  <a:spcPts val="2456"/>
                </a:lnSpc>
              </a:pPr>
              <a:r>
                <a:rPr lang="en-US" sz="2047" spc="61">
                  <a:solidFill>
                    <a:srgbClr val="4D4A46"/>
                  </a:solidFill>
                  <a:latin typeface="Raleway Bold"/>
                </a:rPr>
                <a:t>"I understand not wanting to charge a juvenile with a crime, but this law discourages juveniles from continuing prostitution as a lifestyle. This is a bill to legalize juvenile prostitution." </a:t>
              </a:r>
            </a:p>
            <a:p>
              <a:pPr algn="ctr">
                <a:lnSpc>
                  <a:spcPts val="2456"/>
                </a:lnSpc>
              </a:pPr>
              <a:r>
                <a:rPr lang="en-US" sz="2047" spc="61">
                  <a:solidFill>
                    <a:srgbClr val="4D4A46"/>
                  </a:solidFill>
                  <a:latin typeface="Raleway Bold"/>
                </a:rPr>
                <a:t>-current state legislator (ME)</a:t>
              </a:r>
            </a:p>
          </p:txBody>
        </p:sp>
        <p:sp>
          <p:nvSpPr>
            <p:cNvPr id="16" name="TextBox 16"/>
            <p:cNvSpPr txBox="1"/>
            <p:nvPr/>
          </p:nvSpPr>
          <p:spPr>
            <a:xfrm>
              <a:off x="0" y="7200989"/>
              <a:ext cx="6421609" cy="435267"/>
            </a:xfrm>
            <a:prstGeom prst="rect">
              <a:avLst/>
            </a:prstGeom>
          </p:spPr>
          <p:txBody>
            <a:bodyPr lIns="0" tIns="0" rIns="0" bIns="0" rtlCol="0" anchor="t">
              <a:spAutoFit/>
            </a:bodyPr>
            <a:lstStyle/>
            <a:p>
              <a:pPr>
                <a:lnSpc>
                  <a:spcPts val="2968"/>
                </a:lnSpc>
              </a:pPr>
              <a:endParaRPr/>
            </a:p>
          </p:txBody>
        </p:sp>
      </p:grpSp>
      <p:pic>
        <p:nvPicPr>
          <p:cNvPr id="17" name="Picture 17"/>
          <p:cNvPicPr>
            <a:picLocks noChangeAspect="1"/>
          </p:cNvPicPr>
          <p:nvPr/>
        </p:nvPicPr>
        <p:blipFill>
          <a:blip r:embed="rId6">
            <a:alphaModFix amt="28000"/>
          </a:blip>
          <a:srcRect l="4471" r="1463" b="1970"/>
          <a:stretch>
            <a:fillRect/>
          </a:stretch>
        </p:blipFill>
        <p:spPr>
          <a:xfrm>
            <a:off x="12325047" y="386236"/>
            <a:ext cx="5410503" cy="5614211"/>
          </a:xfrm>
          <a:prstGeom prst="rect">
            <a:avLst/>
          </a:prstGeom>
        </p:spPr>
      </p:pic>
      <p:pic>
        <p:nvPicPr>
          <p:cNvPr id="18" name="Picture 18"/>
          <p:cNvPicPr>
            <a:picLocks noChangeAspect="1"/>
          </p:cNvPicPr>
          <p:nvPr/>
        </p:nvPicPr>
        <p:blipFill>
          <a:blip r:embed="rId6">
            <a:alphaModFix amt="28000"/>
          </a:blip>
          <a:srcRect l="4471" r="1463" b="1970"/>
          <a:stretch>
            <a:fillRect/>
          </a:stretch>
        </p:blipFill>
        <p:spPr>
          <a:xfrm>
            <a:off x="9609967" y="5846562"/>
            <a:ext cx="3884272" cy="40305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244911" y="232351"/>
            <a:ext cx="18532911" cy="9822299"/>
            <a:chOff x="0" y="0"/>
            <a:chExt cx="3611166" cy="1913890"/>
          </a:xfrm>
        </p:grpSpPr>
        <p:sp>
          <p:nvSpPr>
            <p:cNvPr id="3" name="Freeform 3"/>
            <p:cNvSpPr/>
            <p:nvPr/>
          </p:nvSpPr>
          <p:spPr>
            <a:xfrm>
              <a:off x="0" y="0"/>
              <a:ext cx="3611166" cy="1913890"/>
            </a:xfrm>
            <a:custGeom>
              <a:avLst/>
              <a:gdLst/>
              <a:ahLst/>
              <a:cxnLst/>
              <a:rect l="l" t="t" r="r" b="b"/>
              <a:pathLst>
                <a:path w="3611166" h="1913890">
                  <a:moveTo>
                    <a:pt x="0" y="0"/>
                  </a:moveTo>
                  <a:lnTo>
                    <a:pt x="3611166" y="0"/>
                  </a:lnTo>
                  <a:lnTo>
                    <a:pt x="3611166" y="1913890"/>
                  </a:lnTo>
                  <a:lnTo>
                    <a:pt x="0" y="1913890"/>
                  </a:lnTo>
                  <a:close/>
                </a:path>
              </a:pathLst>
            </a:custGeom>
            <a:solidFill>
              <a:srgbClr val="FFFFFF"/>
            </a:solidFill>
          </p:spPr>
        </p:sp>
      </p:grpSp>
      <p:pic>
        <p:nvPicPr>
          <p:cNvPr id="4" name="Picture 4"/>
          <p:cNvPicPr>
            <a:picLocks noChangeAspect="1"/>
          </p:cNvPicPr>
          <p:nvPr/>
        </p:nvPicPr>
        <p:blipFill>
          <a:blip r:embed="rId3">
            <a:alphaModFix amt="31000"/>
          </a:blip>
          <a:srcRect l="887" r="887"/>
          <a:stretch>
            <a:fillRect/>
          </a:stretch>
        </p:blipFill>
        <p:spPr>
          <a:xfrm>
            <a:off x="15371503" y="8864043"/>
            <a:ext cx="2587001" cy="1190607"/>
          </a:xfrm>
          <a:prstGeom prst="rect">
            <a:avLst/>
          </a:prstGeom>
        </p:spPr>
      </p:pic>
      <p:pic>
        <p:nvPicPr>
          <p:cNvPr id="5" name="Picture 5"/>
          <p:cNvPicPr>
            <a:picLocks noChangeAspect="1"/>
          </p:cNvPicPr>
          <p:nvPr/>
        </p:nvPicPr>
        <p:blipFill>
          <a:blip r:embed="rId4"/>
          <a:srcRect/>
          <a:stretch>
            <a:fillRect/>
          </a:stretch>
        </p:blipFill>
        <p:spPr>
          <a:xfrm>
            <a:off x="2643968" y="4273932"/>
            <a:ext cx="1643756" cy="1956852"/>
          </a:xfrm>
          <a:prstGeom prst="rect">
            <a:avLst/>
          </a:prstGeom>
        </p:spPr>
      </p:pic>
      <p:pic>
        <p:nvPicPr>
          <p:cNvPr id="6" name="Picture 6"/>
          <p:cNvPicPr>
            <a:picLocks noChangeAspect="1"/>
          </p:cNvPicPr>
          <p:nvPr/>
        </p:nvPicPr>
        <p:blipFill>
          <a:blip r:embed="rId5"/>
          <a:srcRect/>
          <a:stretch>
            <a:fillRect/>
          </a:stretch>
        </p:blipFill>
        <p:spPr>
          <a:xfrm>
            <a:off x="7887155" y="4273932"/>
            <a:ext cx="2513689" cy="1764153"/>
          </a:xfrm>
          <a:prstGeom prst="rect">
            <a:avLst/>
          </a:prstGeom>
        </p:spPr>
      </p:pic>
      <p:pic>
        <p:nvPicPr>
          <p:cNvPr id="7" name="Picture 7"/>
          <p:cNvPicPr>
            <a:picLocks noChangeAspect="1"/>
          </p:cNvPicPr>
          <p:nvPr/>
        </p:nvPicPr>
        <p:blipFill>
          <a:blip r:embed="rId6"/>
          <a:srcRect/>
          <a:stretch>
            <a:fillRect/>
          </a:stretch>
        </p:blipFill>
        <p:spPr>
          <a:xfrm>
            <a:off x="13494580" y="4513580"/>
            <a:ext cx="2470878" cy="1284857"/>
          </a:xfrm>
          <a:prstGeom prst="rect">
            <a:avLst/>
          </a:prstGeom>
        </p:spPr>
      </p:pic>
      <p:grpSp>
        <p:nvGrpSpPr>
          <p:cNvPr id="8" name="Group 8"/>
          <p:cNvGrpSpPr/>
          <p:nvPr/>
        </p:nvGrpSpPr>
        <p:grpSpPr>
          <a:xfrm>
            <a:off x="1106949" y="6740942"/>
            <a:ext cx="4717793" cy="2718404"/>
            <a:chOff x="0" y="-66675"/>
            <a:chExt cx="6290391" cy="3624539"/>
          </a:xfrm>
        </p:grpSpPr>
        <p:sp>
          <p:nvSpPr>
            <p:cNvPr id="9" name="TextBox 9"/>
            <p:cNvSpPr txBox="1"/>
            <p:nvPr/>
          </p:nvSpPr>
          <p:spPr>
            <a:xfrm>
              <a:off x="0" y="2925616"/>
              <a:ext cx="6049707" cy="632248"/>
            </a:xfrm>
            <a:prstGeom prst="rect">
              <a:avLst/>
            </a:prstGeom>
          </p:spPr>
          <p:txBody>
            <a:bodyPr lIns="0" tIns="0" rIns="0" bIns="0" rtlCol="0" anchor="t">
              <a:spAutoFit/>
            </a:bodyPr>
            <a:lstStyle/>
            <a:p>
              <a:pPr algn="l">
                <a:lnSpc>
                  <a:spcPts val="3919"/>
                </a:lnSpc>
              </a:pPr>
              <a:endParaRPr/>
            </a:p>
          </p:txBody>
        </p:sp>
        <p:sp>
          <p:nvSpPr>
            <p:cNvPr id="10" name="TextBox 10"/>
            <p:cNvSpPr txBox="1"/>
            <p:nvPr/>
          </p:nvSpPr>
          <p:spPr>
            <a:xfrm>
              <a:off x="0" y="-66675"/>
              <a:ext cx="6290391" cy="3533875"/>
            </a:xfrm>
            <a:prstGeom prst="rect">
              <a:avLst/>
            </a:prstGeom>
          </p:spPr>
          <p:txBody>
            <a:bodyPr lIns="0" tIns="0" rIns="0" bIns="0" rtlCol="0" anchor="t">
              <a:spAutoFit/>
            </a:bodyPr>
            <a:lstStyle/>
            <a:p>
              <a:pPr algn="ctr">
                <a:lnSpc>
                  <a:spcPts val="4200"/>
                </a:lnSpc>
              </a:pPr>
              <a:r>
                <a:rPr lang="en-US" sz="3000" dirty="0">
                  <a:solidFill>
                    <a:srgbClr val="000000"/>
                  </a:solidFill>
                  <a:latin typeface="Raleway"/>
                </a:rPr>
                <a:t>In person work group &amp; consultation meetings w/ 200+ lived experience experts &amp; field professionals </a:t>
              </a:r>
            </a:p>
          </p:txBody>
        </p:sp>
      </p:grpSp>
      <p:grpSp>
        <p:nvGrpSpPr>
          <p:cNvPr id="11" name="Group 11"/>
          <p:cNvGrpSpPr/>
          <p:nvPr/>
        </p:nvGrpSpPr>
        <p:grpSpPr>
          <a:xfrm>
            <a:off x="6785104" y="6790948"/>
            <a:ext cx="4717793" cy="2668398"/>
            <a:chOff x="0" y="0"/>
            <a:chExt cx="6290391" cy="3557864"/>
          </a:xfrm>
        </p:grpSpPr>
        <p:sp>
          <p:nvSpPr>
            <p:cNvPr id="12" name="TextBox 12"/>
            <p:cNvSpPr txBox="1"/>
            <p:nvPr/>
          </p:nvSpPr>
          <p:spPr>
            <a:xfrm>
              <a:off x="0" y="2925616"/>
              <a:ext cx="6049707" cy="632248"/>
            </a:xfrm>
            <a:prstGeom prst="rect">
              <a:avLst/>
            </a:prstGeom>
          </p:spPr>
          <p:txBody>
            <a:bodyPr lIns="0" tIns="0" rIns="0" bIns="0" rtlCol="0" anchor="t">
              <a:spAutoFit/>
            </a:bodyPr>
            <a:lstStyle/>
            <a:p>
              <a:pPr algn="l">
                <a:lnSpc>
                  <a:spcPts val="3919"/>
                </a:lnSpc>
              </a:pPr>
              <a:endParaRPr/>
            </a:p>
          </p:txBody>
        </p:sp>
        <p:sp>
          <p:nvSpPr>
            <p:cNvPr id="13" name="TextBox 13"/>
            <p:cNvSpPr txBox="1"/>
            <p:nvPr/>
          </p:nvSpPr>
          <p:spPr>
            <a:xfrm>
              <a:off x="0" y="-66675"/>
              <a:ext cx="6290391" cy="2809875"/>
            </a:xfrm>
            <a:prstGeom prst="rect">
              <a:avLst/>
            </a:prstGeom>
          </p:spPr>
          <p:txBody>
            <a:bodyPr lIns="0" tIns="0" rIns="0" bIns="0" rtlCol="0" anchor="t">
              <a:spAutoFit/>
            </a:bodyPr>
            <a:lstStyle/>
            <a:p>
              <a:pPr algn="ctr">
                <a:lnSpc>
                  <a:spcPts val="4200"/>
                </a:lnSpc>
              </a:pPr>
              <a:r>
                <a:rPr lang="en-US" sz="3000">
                  <a:solidFill>
                    <a:srgbClr val="000000"/>
                  </a:solidFill>
                  <a:latin typeface="Raleway"/>
                </a:rPr>
                <a:t>statutory research &amp; analysis, review of best practices, review of implementation outcomes</a:t>
              </a:r>
            </a:p>
          </p:txBody>
        </p:sp>
      </p:grpSp>
      <p:grpSp>
        <p:nvGrpSpPr>
          <p:cNvPr id="14" name="Group 14"/>
          <p:cNvGrpSpPr/>
          <p:nvPr/>
        </p:nvGrpSpPr>
        <p:grpSpPr>
          <a:xfrm>
            <a:off x="12371123" y="6740942"/>
            <a:ext cx="5307277" cy="2650406"/>
            <a:chOff x="0" y="-66675"/>
            <a:chExt cx="7076370" cy="3533876"/>
          </a:xfrm>
        </p:grpSpPr>
        <p:sp>
          <p:nvSpPr>
            <p:cNvPr id="15" name="TextBox 15"/>
            <p:cNvSpPr txBox="1"/>
            <p:nvPr/>
          </p:nvSpPr>
          <p:spPr>
            <a:xfrm>
              <a:off x="0" y="1503216"/>
              <a:ext cx="6049707" cy="632248"/>
            </a:xfrm>
            <a:prstGeom prst="rect">
              <a:avLst/>
            </a:prstGeom>
          </p:spPr>
          <p:txBody>
            <a:bodyPr lIns="0" tIns="0" rIns="0" bIns="0" rtlCol="0" anchor="t">
              <a:spAutoFit/>
            </a:bodyPr>
            <a:lstStyle/>
            <a:p>
              <a:pPr algn="l">
                <a:lnSpc>
                  <a:spcPts val="3919"/>
                </a:lnSpc>
              </a:pPr>
              <a:endParaRPr/>
            </a:p>
          </p:txBody>
        </p:sp>
        <p:sp>
          <p:nvSpPr>
            <p:cNvPr id="16" name="TextBox 16"/>
            <p:cNvSpPr txBox="1"/>
            <p:nvPr/>
          </p:nvSpPr>
          <p:spPr>
            <a:xfrm>
              <a:off x="0" y="-66675"/>
              <a:ext cx="7076370" cy="3533876"/>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Raleway"/>
                </a:rPr>
                <a:t>stakeholder survey </a:t>
              </a:r>
            </a:p>
            <a:p>
              <a:pPr algn="ctr">
                <a:lnSpc>
                  <a:spcPts val="4200"/>
                </a:lnSpc>
              </a:pPr>
              <a:r>
                <a:rPr lang="en-US" sz="3000" dirty="0">
                  <a:solidFill>
                    <a:srgbClr val="000000"/>
                  </a:solidFill>
                  <a:latin typeface="Raleway"/>
                </a:rPr>
                <a:t>&amp; </a:t>
              </a:r>
              <a:r>
                <a:rPr lang="en-US" sz="3000" dirty="0" err="1">
                  <a:solidFill>
                    <a:srgbClr val="000000"/>
                  </a:solidFill>
                  <a:latin typeface="Raleway"/>
                </a:rPr>
                <a:t>vettor</a:t>
              </a:r>
              <a:r>
                <a:rPr lang="en-US" sz="3000" dirty="0">
                  <a:solidFill>
                    <a:srgbClr val="000000"/>
                  </a:solidFill>
                  <a:latin typeface="Raleway"/>
                </a:rPr>
                <a:t> process (State Attorneys General, Governors’ Offices, Statewide Coordinators)</a:t>
              </a:r>
            </a:p>
          </p:txBody>
        </p:sp>
      </p:grpSp>
      <p:sp>
        <p:nvSpPr>
          <p:cNvPr id="17" name="TextBox 17"/>
          <p:cNvSpPr txBox="1"/>
          <p:nvPr/>
        </p:nvSpPr>
        <p:spPr>
          <a:xfrm>
            <a:off x="3465845" y="759252"/>
            <a:ext cx="11923826" cy="1895071"/>
          </a:xfrm>
          <a:prstGeom prst="rect">
            <a:avLst/>
          </a:prstGeom>
        </p:spPr>
        <p:txBody>
          <a:bodyPr wrap="square" lIns="0" tIns="0" rIns="0" bIns="0" rtlCol="0" anchor="t">
            <a:spAutoFit/>
          </a:bodyPr>
          <a:lstStyle/>
          <a:p>
            <a:pPr algn="ctr">
              <a:lnSpc>
                <a:spcPts val="7776"/>
              </a:lnSpc>
            </a:pPr>
            <a:r>
              <a:rPr lang="en-US" sz="4713" spc="1701" dirty="0">
                <a:solidFill>
                  <a:srgbClr val="4D4A46"/>
                </a:solidFill>
                <a:latin typeface="Raleway Bold"/>
              </a:rPr>
              <a:t>RESEARCH TO ACTION WORKGROUP </a:t>
            </a:r>
          </a:p>
        </p:txBody>
      </p:sp>
      <p:grpSp>
        <p:nvGrpSpPr>
          <p:cNvPr id="18" name="Group 18"/>
          <p:cNvGrpSpPr/>
          <p:nvPr/>
        </p:nvGrpSpPr>
        <p:grpSpPr>
          <a:xfrm>
            <a:off x="6619827" y="2880542"/>
            <a:ext cx="5514199" cy="838114"/>
            <a:chOff x="0" y="0"/>
            <a:chExt cx="7352265" cy="1117486"/>
          </a:xfrm>
        </p:grpSpPr>
        <p:sp>
          <p:nvSpPr>
            <p:cNvPr id="19" name="TextBox 19"/>
            <p:cNvSpPr txBox="1"/>
            <p:nvPr/>
          </p:nvSpPr>
          <p:spPr>
            <a:xfrm>
              <a:off x="0" y="133350"/>
              <a:ext cx="7352265" cy="672677"/>
            </a:xfrm>
            <a:prstGeom prst="rect">
              <a:avLst/>
            </a:prstGeom>
          </p:spPr>
          <p:txBody>
            <a:bodyPr lIns="0" tIns="0" rIns="0" bIns="0" rtlCol="0" anchor="t">
              <a:spAutoFit/>
            </a:bodyPr>
            <a:lstStyle/>
            <a:p>
              <a:pPr algn="ctr">
                <a:lnSpc>
                  <a:spcPts val="3279"/>
                </a:lnSpc>
              </a:pPr>
              <a:r>
                <a:rPr lang="en-US" sz="4000">
                  <a:solidFill>
                    <a:srgbClr val="D0A83F"/>
                  </a:solidFill>
                  <a:latin typeface="Playlist Script"/>
                </a:rPr>
                <a:t>2018-2020</a:t>
              </a:r>
            </a:p>
          </p:txBody>
        </p:sp>
        <p:sp>
          <p:nvSpPr>
            <p:cNvPr id="20" name="TextBox 20"/>
            <p:cNvSpPr txBox="1"/>
            <p:nvPr/>
          </p:nvSpPr>
          <p:spPr>
            <a:xfrm>
              <a:off x="345889" y="771018"/>
              <a:ext cx="6660488" cy="346468"/>
            </a:xfrm>
            <a:prstGeom prst="rect">
              <a:avLst/>
            </a:prstGeom>
          </p:spPr>
          <p:txBody>
            <a:bodyPr lIns="0" tIns="0" rIns="0" bIns="0" rtlCol="0" anchor="t">
              <a:spAutoFit/>
            </a:bodyPr>
            <a:lstStyle/>
            <a:p>
              <a:pPr algn="ctr">
                <a:lnSpc>
                  <a:spcPts val="2166"/>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94c648-76c7-43ca-8b50-1241805bd4dc">
      <Terms xmlns="http://schemas.microsoft.com/office/infopath/2007/PartnerControls"/>
    </lcf76f155ced4ddcb4097134ff3c332f>
    <TaxCatchAll xmlns="bd4b379f-5455-4230-8a8a-c3687a2063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846B315C352846A33439493B4DD92D" ma:contentTypeVersion="15" ma:contentTypeDescription="Create a new document." ma:contentTypeScope="" ma:versionID="3282711090869e5209cf8fe68d54f75f">
  <xsd:schema xmlns:xsd="http://www.w3.org/2001/XMLSchema" xmlns:xs="http://www.w3.org/2001/XMLSchema" xmlns:p="http://schemas.microsoft.com/office/2006/metadata/properties" xmlns:ns2="b694c648-76c7-43ca-8b50-1241805bd4dc" xmlns:ns3="bd4b379f-5455-4230-8a8a-c3687a2063a7" targetNamespace="http://schemas.microsoft.com/office/2006/metadata/properties" ma:root="true" ma:fieldsID="73f90b9a82c26ae8e65b3ea40e1fc7ae" ns2:_="" ns3:_="">
    <xsd:import namespace="b694c648-76c7-43ca-8b50-1241805bd4dc"/>
    <xsd:import namespace="bd4b379f-5455-4230-8a8a-c3687a2063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4c648-76c7-43ca-8b50-1241805bd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166275-cc34-4d1e-ab68-e4566c8eb0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4b379f-5455-4230-8a8a-c3687a2063a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965d1-a0d6-457f-8bc0-f692b24da53f}" ma:internalName="TaxCatchAll" ma:showField="CatchAllData" ma:web="bd4b379f-5455-4230-8a8a-c3687a206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B060E-19D7-4E58-B82F-43B762388A76}">
  <ds:schemaRefs>
    <ds:schemaRef ds:uri="http://schemas.microsoft.com/office/2006/metadata/properties"/>
    <ds:schemaRef ds:uri="http://schemas.microsoft.com/office/infopath/2007/PartnerControls"/>
    <ds:schemaRef ds:uri="b694c648-76c7-43ca-8b50-1241805bd4dc"/>
    <ds:schemaRef ds:uri="bd4b379f-5455-4230-8a8a-c3687a2063a7"/>
  </ds:schemaRefs>
</ds:datastoreItem>
</file>

<file path=customXml/itemProps2.xml><?xml version="1.0" encoding="utf-8"?>
<ds:datastoreItem xmlns:ds="http://schemas.openxmlformats.org/officeDocument/2006/customXml" ds:itemID="{E4C08D23-4C42-4CAB-A149-C901D505C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4c648-76c7-43ca-8b50-1241805bd4dc"/>
    <ds:schemaRef ds:uri="bd4b379f-5455-4230-8a8a-c3687a206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60241B-C320-4F89-8768-95F4940B1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5963</TotalTime>
  <Words>1745</Words>
  <Application>Microsoft Office PowerPoint</Application>
  <PresentationFormat>Custom</PresentationFormat>
  <Paragraphs>176</Paragraphs>
  <Slides>15</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Raleway Heavy</vt:lpstr>
      <vt:lpstr>Arial</vt:lpstr>
      <vt:lpstr>Playlist Script</vt:lpstr>
      <vt:lpstr>Mistral</vt:lpstr>
      <vt:lpstr>Raleway Bold Italics</vt:lpstr>
      <vt:lpstr>Calibri</vt:lpstr>
      <vt:lpstr>Hussar Ekologiczy</vt:lpstr>
      <vt:lpstr>Aileron Regular</vt:lpstr>
      <vt:lpstr>Source Sans Pro Bold</vt:lpstr>
      <vt:lpstr>Raleway Bold</vt:lpstr>
      <vt:lpstr>Barlow SemiCondensed Bold Bold</vt:lpstr>
      <vt:lpstr>Raleway</vt:lpstr>
      <vt:lpstr>Source Sans Pro</vt:lpstr>
      <vt:lpstr>Aileron Heavy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ACF Region VI Training 12.3.20</dc:title>
  <dc:creator>Sarah Bendtsen</dc:creator>
  <cp:lastModifiedBy>Sarah Bendtsen</cp:lastModifiedBy>
  <cp:revision>5</cp:revision>
  <dcterms:created xsi:type="dcterms:W3CDTF">2006-08-16T00:00:00Z</dcterms:created>
  <dcterms:modified xsi:type="dcterms:W3CDTF">2022-10-10T14:56:20Z</dcterms:modified>
  <dc:identifier>DAEPAraEoz8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0x0101000A846B315C352846A33439493B4DD92D</vt:lpwstr>
  </property>
  <property fmtid="{D5CDD505-2E9C-101B-9397-08002B2CF9AE}" pid="3" name="MediaServiceImageTags">
    <vt:lpwstr/>
  </property>
</Properties>
</file>